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77" r:id="rId8"/>
    <p:sldId id="279" r:id="rId9"/>
    <p:sldId id="280" r:id="rId10"/>
    <p:sldId id="281" r:id="rId11"/>
    <p:sldId id="278" r:id="rId12"/>
  </p:sldIdLst>
  <p:sldSz cx="12192000" cy="68580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lvl9pPr>
  </p:defaultTextStyle>
  <p:extLst>
    <p:ext uri="{EFAFB233-063F-42B5-8137-9DF3F51BA10A}">
      <p15:sldGuideLst xmlns:p15="http://schemas.microsoft.com/office/powerpoint/2012/main">
        <p15:guide id="1" orient="horz" pos="495">
          <p15:clr>
            <a:srgbClr val="A4A3A4"/>
          </p15:clr>
        </p15:guide>
        <p15:guide id="2" orient="horz">
          <p15:clr>
            <a:srgbClr val="A4A3A4"/>
          </p15:clr>
        </p15:guide>
        <p15:guide id="3" pos="7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E9CB"/>
          </a:solidFill>
        </a:fill>
      </a:tcStyle>
    </a:wholeTbl>
    <a:band2H>
      <a:tcTxStyle/>
      <a:tcStyle>
        <a:tcBdr/>
        <a:fill>
          <a:solidFill>
            <a:srgbClr val="EE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E6CB"/>
          </a:solidFill>
        </a:fill>
      </a:tcStyle>
    </a:wholeTbl>
    <a:band2H>
      <a:tcTxStyle/>
      <a:tcStyle>
        <a:tcBdr/>
        <a:fill>
          <a:solidFill>
            <a:srgbClr val="FAF3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8D0"/>
          </a:solidFill>
        </a:fill>
      </a:tcStyle>
    </a:wholeTbl>
    <a:band2H>
      <a:tcTxStyle/>
      <a:tcStyle>
        <a:tcBdr/>
        <a:fill>
          <a:solidFill>
            <a:srgbClr val="EEED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95714" autoAdjust="0"/>
  </p:normalViewPr>
  <p:slideViewPr>
    <p:cSldViewPr snapToGrid="0">
      <p:cViewPr>
        <p:scale>
          <a:sx n="147" d="100"/>
          <a:sy n="147" d="100"/>
        </p:scale>
        <p:origin x="144" y="136"/>
      </p:cViewPr>
      <p:guideLst>
        <p:guide orient="horz" pos="495"/>
        <p:guide orient="horz"/>
        <p:guide pos="7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9"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2B17854-2885-4B76-89F0-F2663F4B4E82}" type="datetimeFigureOut">
              <a:rPr lang="en-US" smtClean="0"/>
              <a:t>9/16/17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5F26D48-6E4D-45EB-8B7D-9AD5E4AD52B0}" type="slidenum">
              <a:rPr lang="en-US" smtClean="0"/>
              <a:t>‹#›</a:t>
            </a:fld>
            <a:endParaRPr lang="en-US" dirty="0"/>
          </a:p>
        </p:txBody>
      </p:sp>
    </p:spTree>
    <p:extLst>
      <p:ext uri="{BB962C8B-B14F-4D97-AF65-F5344CB8AC3E}">
        <p14:creationId xmlns:p14="http://schemas.microsoft.com/office/powerpoint/2010/main" val="3110315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a:p>
        </p:txBody>
      </p:sp>
      <p:sp>
        <p:nvSpPr>
          <p:cNvPr id="184" name="Shape 184"/>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112768024"/>
      </p:ext>
    </p:extLst>
  </p:cSld>
  <p:clrMap bg1="dk1" tx1="lt1" bg2="dk2" tx2="lt2" accent1="accent1" accent2="accent2" accent3="accent3" accent4="accent4" accent5="accent5" accent6="accent6" hlink="hlink" folHlink="folHlink"/>
  <p:notesStyle>
    <a:lvl1pPr defTabSz="457200" latinLnBrk="0">
      <a:defRPr sz="1200">
        <a:solidFill>
          <a:srgbClr val="FFFFFF"/>
        </a:solidFill>
        <a:latin typeface="+mj-lt"/>
        <a:ea typeface="+mj-ea"/>
        <a:cs typeface="+mj-cs"/>
        <a:sym typeface="Trebuchet MS"/>
      </a:defRPr>
    </a:lvl1pPr>
    <a:lvl2pPr indent="228600" defTabSz="457200" latinLnBrk="0">
      <a:defRPr sz="1200">
        <a:solidFill>
          <a:srgbClr val="FFFFFF"/>
        </a:solidFill>
        <a:latin typeface="+mj-lt"/>
        <a:ea typeface="+mj-ea"/>
        <a:cs typeface="+mj-cs"/>
        <a:sym typeface="Trebuchet MS"/>
      </a:defRPr>
    </a:lvl2pPr>
    <a:lvl3pPr indent="457200" defTabSz="457200" latinLnBrk="0">
      <a:defRPr sz="1200">
        <a:solidFill>
          <a:srgbClr val="FFFFFF"/>
        </a:solidFill>
        <a:latin typeface="+mj-lt"/>
        <a:ea typeface="+mj-ea"/>
        <a:cs typeface="+mj-cs"/>
        <a:sym typeface="Trebuchet MS"/>
      </a:defRPr>
    </a:lvl3pPr>
    <a:lvl4pPr indent="685800" defTabSz="457200" latinLnBrk="0">
      <a:defRPr sz="1200">
        <a:solidFill>
          <a:srgbClr val="FFFFFF"/>
        </a:solidFill>
        <a:latin typeface="+mj-lt"/>
        <a:ea typeface="+mj-ea"/>
        <a:cs typeface="+mj-cs"/>
        <a:sym typeface="Trebuchet MS"/>
      </a:defRPr>
    </a:lvl4pPr>
    <a:lvl5pPr indent="914400" defTabSz="457200" latinLnBrk="0">
      <a:defRPr sz="1200">
        <a:solidFill>
          <a:srgbClr val="FFFFFF"/>
        </a:solidFill>
        <a:latin typeface="+mj-lt"/>
        <a:ea typeface="+mj-ea"/>
        <a:cs typeface="+mj-cs"/>
        <a:sym typeface="Trebuchet MS"/>
      </a:defRPr>
    </a:lvl5pPr>
    <a:lvl6pPr indent="1143000" defTabSz="457200" latinLnBrk="0">
      <a:defRPr sz="1200">
        <a:solidFill>
          <a:srgbClr val="FFFFFF"/>
        </a:solidFill>
        <a:latin typeface="+mj-lt"/>
        <a:ea typeface="+mj-ea"/>
        <a:cs typeface="+mj-cs"/>
        <a:sym typeface="Trebuchet MS"/>
      </a:defRPr>
    </a:lvl6pPr>
    <a:lvl7pPr indent="1371600" defTabSz="457200" latinLnBrk="0">
      <a:defRPr sz="1200">
        <a:solidFill>
          <a:srgbClr val="FFFFFF"/>
        </a:solidFill>
        <a:latin typeface="+mj-lt"/>
        <a:ea typeface="+mj-ea"/>
        <a:cs typeface="+mj-cs"/>
        <a:sym typeface="Trebuchet MS"/>
      </a:defRPr>
    </a:lvl7pPr>
    <a:lvl8pPr indent="1600200" defTabSz="457200" latinLnBrk="0">
      <a:defRPr sz="1200">
        <a:solidFill>
          <a:srgbClr val="FFFFFF"/>
        </a:solidFill>
        <a:latin typeface="+mj-lt"/>
        <a:ea typeface="+mj-ea"/>
        <a:cs typeface="+mj-cs"/>
        <a:sym typeface="Trebuchet MS"/>
      </a:defRPr>
    </a:lvl8pPr>
    <a:lvl9pPr indent="1828800" defTabSz="457200" latinLnBrk="0">
      <a:defRPr sz="1200">
        <a:solidFill>
          <a:srgbClr val="FFFFFF"/>
        </a:solidFill>
        <a:latin typeface="+mj-lt"/>
        <a:ea typeface="+mj-ea"/>
        <a:cs typeface="+mj-cs"/>
        <a:sym typeface="Trebuchet M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8661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70860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742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6899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33" name="Shape 33"/>
          <p:cNvSpPr>
            <a:spLocks noGrp="1"/>
          </p:cNvSpPr>
          <p:nvPr>
            <p:ph type="title"/>
          </p:nvPr>
        </p:nvSpPr>
        <p:spPr>
          <a:xfrm>
            <a:off x="1507067" y="2404534"/>
            <a:ext cx="7766937" cy="1646303"/>
          </a:xfrm>
          <a:prstGeom prst="rect">
            <a:avLst/>
          </a:prstGeom>
          <a:extLst>
            <a:ext uri="{C572A759-6A51-4108-AA02-DFA0A04FC94B}">
              <ma14:wrappingTextBoxFlag xmlns:ma14="http://schemas.microsoft.com/office/mac/drawingml/2011/main" val="1"/>
            </a:ext>
          </a:extLst>
        </p:spPr>
        <p:txBody>
          <a:bodyPr anchor="b"/>
          <a:lstStyle>
            <a:lvl1pPr algn="r">
              <a:defRPr sz="5400">
                <a:solidFill>
                  <a:srgbClr val="76D6FF"/>
                </a:solidFill>
              </a:defRPr>
            </a:lvl1pPr>
          </a:lstStyle>
          <a:p>
            <a:r>
              <a:rPr dirty="0"/>
              <a:t>Click to edit Master title style</a:t>
            </a:r>
          </a:p>
        </p:txBody>
      </p:sp>
      <p:sp>
        <p:nvSpPr>
          <p:cNvPr id="34" name="Shape 34"/>
          <p:cNvSpPr>
            <a:spLocks noGrp="1"/>
          </p:cNvSpPr>
          <p:nvPr>
            <p:ph type="body" sz="quarter" idx="1"/>
          </p:nvPr>
        </p:nvSpPr>
        <p:spPr>
          <a:xfrm>
            <a:off x="1507067" y="4050832"/>
            <a:ext cx="7766937" cy="1096901"/>
          </a:xfrm>
          <a:prstGeom prst="rect">
            <a:avLst/>
          </a:prstGeom>
          <a:extLst>
            <a:ext uri="{C572A759-6A51-4108-AA02-DFA0A04FC94B}">
              <ma14:wrappingTextBoxFlag xmlns:ma14="http://schemas.microsoft.com/office/mac/drawingml/2011/main" val="1"/>
            </a:ext>
          </a:extLst>
        </p:spPr>
        <p:txBody>
          <a:bodyPr/>
          <a:lstStyle>
            <a:lvl1pPr marL="0" indent="0" algn="r">
              <a:buClrTx/>
              <a:buSzTx/>
              <a:buFontTx/>
              <a:buNone/>
            </a:lvl1pPr>
          </a:lstStyle>
          <a:p>
            <a:r>
              <a:t>Click to edit Master subtitle style</a:t>
            </a:r>
          </a:p>
        </p:txBody>
      </p:sp>
      <p:sp>
        <p:nvSpPr>
          <p:cNvPr id="35" name="Shape 35"/>
          <p:cNvSpPr>
            <a:spLocks noGrp="1"/>
          </p:cNvSpPr>
          <p:nvPr>
            <p:ph type="sldNum" sz="quarter" idx="2"/>
          </p:nvPr>
        </p:nvSpPr>
        <p:spPr>
          <a:xfrm>
            <a:off x="9049981" y="6114704"/>
            <a:ext cx="224022" cy="218441"/>
          </a:xfrm>
          <a:prstGeom prst="rect">
            <a:avLst/>
          </a:prstGeom>
        </p:spPr>
        <p:txBody>
          <a:bodyPr/>
          <a:lstStyle/>
          <a:p>
            <a:fld id="{86CB4B4D-7CA3-9044-876B-883B54F8677D}" type="slidenum">
              <a:t>‹#›</a:t>
            </a:fld>
            <a:endParaRPr/>
          </a:p>
        </p:txBody>
      </p:sp>
      <p:grpSp>
        <p:nvGrpSpPr>
          <p:cNvPr id="14" name="Group 32"/>
          <p:cNvGrpSpPr/>
          <p:nvPr userDrawn="1"/>
        </p:nvGrpSpPr>
        <p:grpSpPr>
          <a:xfrm>
            <a:off x="-2" y="-8468"/>
            <a:ext cx="12192004" cy="6866470"/>
            <a:chOff x="-1" y="0"/>
            <a:chExt cx="12192002" cy="6866468"/>
          </a:xfrm>
        </p:grpSpPr>
        <p:sp>
          <p:nvSpPr>
            <p:cNvPr id="15" name="Shape 24"/>
            <p:cNvSpPr/>
            <p:nvPr/>
          </p:nvSpPr>
          <p:spPr>
            <a:xfrm>
              <a:off x="9106466" y="0"/>
              <a:ext cx="3082360" cy="6866468"/>
            </a:xfrm>
            <a:custGeom>
              <a:avLst/>
              <a:gdLst/>
              <a:ahLst/>
              <a:cxnLst>
                <a:cxn ang="0">
                  <a:pos x="wd2" y="hd2"/>
                </a:cxn>
                <a:cxn ang="5400000">
                  <a:pos x="wd2" y="hd2"/>
                </a:cxn>
                <a:cxn ang="10800000">
                  <a:pos x="wd2" y="hd2"/>
                </a:cxn>
                <a:cxn ang="16200000">
                  <a:pos x="wd2" y="hd2"/>
                </a:cxn>
              </a:cxnLst>
              <a:rect l="0" t="0" r="r" b="b"/>
              <a:pathLst>
                <a:path w="21600" h="21600" extrusionOk="0">
                  <a:moveTo>
                    <a:pt x="14692" y="0"/>
                  </a:moveTo>
                  <a:lnTo>
                    <a:pt x="21600" y="0"/>
                  </a:lnTo>
                  <a:lnTo>
                    <a:pt x="21600" y="21600"/>
                  </a:lnTo>
                  <a:lnTo>
                    <a:pt x="0" y="21600"/>
                  </a:lnTo>
                  <a:lnTo>
                    <a:pt x="14692" y="0"/>
                  </a:lnTo>
                  <a:close/>
                </a:path>
              </a:pathLst>
            </a:custGeom>
            <a:solidFill>
              <a:srgbClr val="039DA3"/>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6" name="Shape 25"/>
            <p:cNvSpPr/>
            <p:nvPr/>
          </p:nvSpPr>
          <p:spPr>
            <a:xfrm>
              <a:off x="9603441" y="0"/>
              <a:ext cx="2588560" cy="68664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092" y="21600"/>
                  </a:lnTo>
                  <a:lnTo>
                    <a:pt x="0" y="0"/>
                  </a:lnTo>
                  <a:close/>
                </a:path>
              </a:pathLst>
            </a:custGeom>
            <a:solidFill>
              <a:srgbClr val="47747A"/>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7" name="Shape 26"/>
            <p:cNvSpPr/>
            <p:nvPr/>
          </p:nvSpPr>
          <p:spPr>
            <a:xfrm>
              <a:off x="8736663" y="3056466"/>
              <a:ext cx="3259668" cy="38100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03B3B7"/>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8" name="Shape 27"/>
            <p:cNvSpPr/>
            <p:nvPr/>
          </p:nvSpPr>
          <p:spPr>
            <a:xfrm>
              <a:off x="9334500" y="0"/>
              <a:ext cx="2854327" cy="68664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697" y="21600"/>
                  </a:lnTo>
                  <a:lnTo>
                    <a:pt x="0" y="0"/>
                  </a:lnTo>
                  <a:close/>
                </a:path>
              </a:pathLst>
            </a:custGeom>
            <a:solidFill>
              <a:srgbClr val="116F8B"/>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19" name="Shape 28"/>
            <p:cNvSpPr/>
            <p:nvPr/>
          </p:nvSpPr>
          <p:spPr>
            <a:xfrm>
              <a:off x="10898730" y="0"/>
              <a:ext cx="1290095" cy="6866468"/>
            </a:xfrm>
            <a:custGeom>
              <a:avLst/>
              <a:gdLst/>
              <a:ahLst/>
              <a:cxnLst>
                <a:cxn ang="0">
                  <a:pos x="wd2" y="hd2"/>
                </a:cxn>
                <a:cxn ang="5400000">
                  <a:pos x="wd2" y="hd2"/>
                </a:cxn>
                <a:cxn ang="10800000">
                  <a:pos x="wd2" y="hd2"/>
                </a:cxn>
                <a:cxn ang="16200000">
                  <a:pos x="wd2" y="hd2"/>
                </a:cxn>
              </a:cxnLst>
              <a:rect l="0" t="0" r="r" b="b"/>
              <a:pathLst>
                <a:path w="21600" h="21600" extrusionOk="0">
                  <a:moveTo>
                    <a:pt x="17073" y="0"/>
                  </a:moveTo>
                  <a:lnTo>
                    <a:pt x="21600" y="0"/>
                  </a:lnTo>
                  <a:lnTo>
                    <a:pt x="21600" y="21600"/>
                  </a:lnTo>
                  <a:lnTo>
                    <a:pt x="0" y="21600"/>
                  </a:lnTo>
                  <a:lnTo>
                    <a:pt x="17073" y="0"/>
                  </a:lnTo>
                  <a:close/>
                </a:path>
              </a:pathLst>
            </a:custGeom>
            <a:solidFill>
              <a:srgbClr val="409394"/>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0" name="Shape 29"/>
            <p:cNvSpPr/>
            <p:nvPr/>
          </p:nvSpPr>
          <p:spPr>
            <a:xfrm>
              <a:off x="10938999" y="0"/>
              <a:ext cx="1249826" cy="68664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9173" y="21600"/>
                  </a:lnTo>
                  <a:lnTo>
                    <a:pt x="0" y="0"/>
                  </a:lnTo>
                  <a:close/>
                </a:path>
              </a:pathLst>
            </a:custGeom>
            <a:solidFill>
              <a:srgbClr val="029FA4"/>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1" name="Shape 30"/>
            <p:cNvSpPr/>
            <p:nvPr/>
          </p:nvSpPr>
          <p:spPr>
            <a:xfrm>
              <a:off x="10371666" y="3598333"/>
              <a:ext cx="1817160" cy="326813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06969F"/>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2" name="Shape 31"/>
            <p:cNvSpPr/>
            <p:nvPr/>
          </p:nvSpPr>
          <p:spPr>
            <a:xfrm rot="10800000">
              <a:off x="-1" y="8467"/>
              <a:ext cx="842597" cy="56661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0E728F"/>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Name Card">
    <p:spTree>
      <p:nvGrpSpPr>
        <p:cNvPr id="1" name=""/>
        <p:cNvGrpSpPr/>
        <p:nvPr/>
      </p:nvGrpSpPr>
      <p:grpSpPr>
        <a:xfrm>
          <a:off x="0" y="0"/>
          <a:ext cx="0" cy="0"/>
          <a:chOff x="0" y="0"/>
          <a:chExt cx="0" cy="0"/>
        </a:xfrm>
      </p:grpSpPr>
      <p:sp>
        <p:nvSpPr>
          <p:cNvPr id="135" name="Shape 135"/>
          <p:cNvSpPr>
            <a:spLocks noGrp="1"/>
          </p:cNvSpPr>
          <p:nvPr>
            <p:ph type="title"/>
          </p:nvPr>
        </p:nvSpPr>
        <p:spPr>
          <a:xfrm>
            <a:off x="677335" y="1931988"/>
            <a:ext cx="8596669" cy="2595461"/>
          </a:xfrm>
          <a:prstGeom prst="rect">
            <a:avLst/>
          </a:prstGeom>
          <a:extLst>
            <a:ext uri="{C572A759-6A51-4108-AA02-DFA0A04FC94B}">
              <ma14:wrappingTextBoxFlag xmlns:ma14="http://schemas.microsoft.com/office/mac/drawingml/2011/main" val="1"/>
            </a:ext>
          </a:extLst>
        </p:spPr>
        <p:txBody>
          <a:bodyPr anchor="b"/>
          <a:lstStyle>
            <a:lvl1pPr>
              <a:defRPr sz="4400"/>
            </a:lvl1pPr>
          </a:lstStyle>
          <a:p>
            <a:r>
              <a:t>Click to edit Master title style</a:t>
            </a:r>
          </a:p>
        </p:txBody>
      </p:sp>
      <p:sp>
        <p:nvSpPr>
          <p:cNvPr id="136" name="Shape 136"/>
          <p:cNvSpPr>
            <a:spLocks noGrp="1"/>
          </p:cNvSpPr>
          <p:nvPr>
            <p:ph type="body" sz="quarter" idx="1"/>
          </p:nvPr>
        </p:nvSpPr>
        <p:spPr>
          <a:xfrm>
            <a:off x="677335" y="4527448"/>
            <a:ext cx="8596669" cy="1513915"/>
          </a:xfrm>
          <a:prstGeom prst="rect">
            <a:avLst/>
          </a:prstGeom>
          <a:extLst>
            <a:ext uri="{C572A759-6A51-4108-AA02-DFA0A04FC94B}">
              <ma14:wrappingTextBoxFlag xmlns:ma14="http://schemas.microsoft.com/office/mac/drawingml/2011/main" val="1"/>
            </a:ext>
          </a:extLst>
        </p:spPr>
        <p:txBody>
          <a:bodyPr/>
          <a:lstStyle>
            <a:lvl1pPr marL="0" indent="0">
              <a:buClrTx/>
              <a:buSzTx/>
              <a:buFontTx/>
              <a:buNone/>
            </a:lvl1pPr>
          </a:lstStyle>
          <a:p>
            <a:r>
              <a:t>Click to edit Master text styles</a:t>
            </a:r>
          </a:p>
        </p:txBody>
      </p:sp>
      <p:sp>
        <p:nvSpPr>
          <p:cNvPr id="137" name="Shape 137"/>
          <p:cNvSpPr>
            <a:spLocks noGrp="1"/>
          </p:cNvSpPr>
          <p:nvPr>
            <p:ph type="sldNum" sz="quarter" idx="2"/>
          </p:nvPr>
        </p:nvSpPr>
        <p:spPr>
          <a:xfrm>
            <a:off x="9049981" y="6114704"/>
            <a:ext cx="224022" cy="2184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Name Card">
    <p:spTree>
      <p:nvGrpSpPr>
        <p:cNvPr id="1" name=""/>
        <p:cNvGrpSpPr/>
        <p:nvPr/>
      </p:nvGrpSpPr>
      <p:grpSpPr>
        <a:xfrm>
          <a:off x="0" y="0"/>
          <a:ext cx="0" cy="0"/>
          <a:chOff x="0" y="0"/>
          <a:chExt cx="0" cy="0"/>
        </a:xfrm>
      </p:grpSpPr>
      <p:sp>
        <p:nvSpPr>
          <p:cNvPr id="144" name="Shape 144"/>
          <p:cNvSpPr>
            <a:spLocks noGrp="1"/>
          </p:cNvSpPr>
          <p:nvPr>
            <p:ph type="title"/>
          </p:nvPr>
        </p:nvSpPr>
        <p:spPr>
          <a:xfrm>
            <a:off x="931334" y="609600"/>
            <a:ext cx="8094134" cy="3022600"/>
          </a:xfrm>
          <a:prstGeom prst="rect">
            <a:avLst/>
          </a:prstGeom>
          <a:extLst>
            <a:ext uri="{C572A759-6A51-4108-AA02-DFA0A04FC94B}">
              <ma14:wrappingTextBoxFlag xmlns:ma14="http://schemas.microsoft.com/office/mac/drawingml/2011/main" val="1"/>
            </a:ext>
          </a:extLst>
        </p:spPr>
        <p:txBody>
          <a:bodyPr anchor="ctr"/>
          <a:lstStyle>
            <a:lvl1pPr>
              <a:defRPr sz="4400"/>
            </a:lvl1pPr>
          </a:lstStyle>
          <a:p>
            <a:r>
              <a:t>Click to edit Master title style</a:t>
            </a:r>
          </a:p>
        </p:txBody>
      </p:sp>
      <p:sp>
        <p:nvSpPr>
          <p:cNvPr id="145" name="Shape 145"/>
          <p:cNvSpPr>
            <a:spLocks noGrp="1"/>
          </p:cNvSpPr>
          <p:nvPr>
            <p:ph type="body" sz="quarter" idx="1"/>
          </p:nvPr>
        </p:nvSpPr>
        <p:spPr>
          <a:xfrm>
            <a:off x="677332" y="4013200"/>
            <a:ext cx="8596670" cy="514249"/>
          </a:xfrm>
          <a:prstGeom prst="rect">
            <a:avLst/>
          </a:prstGeom>
          <a:extLst>
            <a:ext uri="{C572A759-6A51-4108-AA02-DFA0A04FC94B}">
              <ma14:wrappingTextBoxFlag xmlns:ma14="http://schemas.microsoft.com/office/mac/drawingml/2011/main" val="1"/>
            </a:ext>
          </a:extLst>
        </p:spPr>
        <p:txBody>
          <a:bodyPr anchor="b"/>
          <a:lstStyle>
            <a:lvl1pPr marL="0" indent="0">
              <a:buClrTx/>
              <a:buSzTx/>
              <a:buFontTx/>
              <a:buNone/>
              <a:defRPr sz="2400"/>
            </a:lvl1pPr>
          </a:lstStyle>
          <a:p>
            <a:r>
              <a:t>Click to edit Master text styles</a:t>
            </a:r>
          </a:p>
        </p:txBody>
      </p:sp>
      <p:sp>
        <p:nvSpPr>
          <p:cNvPr id="146" name="Shape 146"/>
          <p:cNvSpPr>
            <a:spLocks noGrp="1"/>
          </p:cNvSpPr>
          <p:nvPr>
            <p:ph type="body" sz="quarter" idx="13"/>
          </p:nvPr>
        </p:nvSpPr>
        <p:spPr>
          <a:xfrm>
            <a:off x="677334" y="4527448"/>
            <a:ext cx="8596670" cy="1513915"/>
          </a:xfrm>
          <a:prstGeom prst="rect">
            <a:avLst/>
          </a:prstGeom>
        </p:spPr>
        <p:txBody>
          <a:bodyPr/>
          <a:lstStyle/>
          <a:p>
            <a:pPr marL="0" indent="0">
              <a:buClrTx/>
              <a:buSzTx/>
              <a:buFontTx/>
              <a:buNone/>
            </a:pPr>
            <a:endParaRPr/>
          </a:p>
        </p:txBody>
      </p:sp>
      <p:sp>
        <p:nvSpPr>
          <p:cNvPr id="147" name="Shape 147"/>
          <p:cNvSpPr/>
          <p:nvPr/>
        </p:nvSpPr>
        <p:spPr>
          <a:xfrm>
            <a:off x="541869" y="469465"/>
            <a:ext cx="609601" cy="122660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8000">
                <a:solidFill>
                  <a:schemeClr val="accent1"/>
                </a:solidFill>
                <a:latin typeface="Arial"/>
                <a:ea typeface="Arial"/>
                <a:cs typeface="Arial"/>
                <a:sym typeface="Arial"/>
              </a:defRPr>
            </a:lvl1pPr>
          </a:lstStyle>
          <a:p>
            <a:r>
              <a:t>“</a:t>
            </a:r>
          </a:p>
        </p:txBody>
      </p:sp>
      <p:sp>
        <p:nvSpPr>
          <p:cNvPr id="148" name="Shape 148"/>
          <p:cNvSpPr/>
          <p:nvPr/>
        </p:nvSpPr>
        <p:spPr>
          <a:xfrm>
            <a:off x="8893010" y="2565643"/>
            <a:ext cx="609601" cy="122660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8000">
                <a:solidFill>
                  <a:schemeClr val="accent1"/>
                </a:solidFill>
                <a:latin typeface="Arial"/>
                <a:ea typeface="Arial"/>
                <a:cs typeface="Arial"/>
                <a:sym typeface="Arial"/>
              </a:defRPr>
            </a:lvl1pPr>
          </a:lstStyle>
          <a:p>
            <a:r>
              <a:t>”</a:t>
            </a:r>
          </a:p>
        </p:txBody>
      </p:sp>
      <p:sp>
        <p:nvSpPr>
          <p:cNvPr id="149" name="Shape 149"/>
          <p:cNvSpPr>
            <a:spLocks noGrp="1"/>
          </p:cNvSpPr>
          <p:nvPr>
            <p:ph type="sldNum" sz="quarter" idx="2"/>
          </p:nvPr>
        </p:nvSpPr>
        <p:spPr>
          <a:xfrm>
            <a:off x="9049981" y="6114704"/>
            <a:ext cx="224022" cy="2184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rue or False">
    <p:spTree>
      <p:nvGrpSpPr>
        <p:cNvPr id="1" name=""/>
        <p:cNvGrpSpPr/>
        <p:nvPr/>
      </p:nvGrpSpPr>
      <p:grpSpPr>
        <a:xfrm>
          <a:off x="0" y="0"/>
          <a:ext cx="0" cy="0"/>
          <a:chOff x="0" y="0"/>
          <a:chExt cx="0" cy="0"/>
        </a:xfrm>
      </p:grpSpPr>
      <p:sp>
        <p:nvSpPr>
          <p:cNvPr id="156" name="Shape 156"/>
          <p:cNvSpPr>
            <a:spLocks noGrp="1"/>
          </p:cNvSpPr>
          <p:nvPr>
            <p:ph type="title"/>
          </p:nvPr>
        </p:nvSpPr>
        <p:spPr>
          <a:xfrm>
            <a:off x="685798" y="609600"/>
            <a:ext cx="8588204" cy="3022600"/>
          </a:xfrm>
          <a:prstGeom prst="rect">
            <a:avLst/>
          </a:prstGeom>
          <a:extLst>
            <a:ext uri="{C572A759-6A51-4108-AA02-DFA0A04FC94B}">
              <ma14:wrappingTextBoxFlag xmlns:ma14="http://schemas.microsoft.com/office/mac/drawingml/2011/main" val="1"/>
            </a:ext>
          </a:extLst>
        </p:spPr>
        <p:txBody>
          <a:bodyPr anchor="ctr"/>
          <a:lstStyle>
            <a:lvl1pPr>
              <a:defRPr sz="4400"/>
            </a:lvl1pPr>
          </a:lstStyle>
          <a:p>
            <a:r>
              <a:t>Click to edit Master title style</a:t>
            </a:r>
          </a:p>
        </p:txBody>
      </p:sp>
      <p:sp>
        <p:nvSpPr>
          <p:cNvPr id="157" name="Shape 157"/>
          <p:cNvSpPr>
            <a:spLocks noGrp="1"/>
          </p:cNvSpPr>
          <p:nvPr>
            <p:ph type="body" sz="quarter" idx="1"/>
          </p:nvPr>
        </p:nvSpPr>
        <p:spPr>
          <a:xfrm>
            <a:off x="677332" y="4013200"/>
            <a:ext cx="8596670" cy="514249"/>
          </a:xfrm>
          <a:prstGeom prst="rect">
            <a:avLst/>
          </a:prstGeom>
          <a:extLst>
            <a:ext uri="{C572A759-6A51-4108-AA02-DFA0A04FC94B}">
              <ma14:wrappingTextBoxFlag xmlns:ma14="http://schemas.microsoft.com/office/mac/drawingml/2011/main" val="1"/>
            </a:ext>
          </a:extLst>
        </p:spPr>
        <p:txBody>
          <a:bodyPr anchor="b"/>
          <a:lstStyle>
            <a:lvl1pPr marL="0" indent="0">
              <a:buClrTx/>
              <a:buSzTx/>
              <a:buFontTx/>
              <a:buNone/>
              <a:defRPr sz="2400">
                <a:solidFill>
                  <a:schemeClr val="accent1"/>
                </a:solidFill>
              </a:defRPr>
            </a:lvl1pPr>
          </a:lstStyle>
          <a:p>
            <a:r>
              <a:t>Click to edit Master text styles</a:t>
            </a:r>
          </a:p>
        </p:txBody>
      </p:sp>
      <p:sp>
        <p:nvSpPr>
          <p:cNvPr id="158" name="Shape 158"/>
          <p:cNvSpPr>
            <a:spLocks noGrp="1"/>
          </p:cNvSpPr>
          <p:nvPr>
            <p:ph type="body" sz="quarter" idx="13"/>
          </p:nvPr>
        </p:nvSpPr>
        <p:spPr>
          <a:xfrm>
            <a:off x="677334" y="4527448"/>
            <a:ext cx="8596670" cy="1513915"/>
          </a:xfrm>
          <a:prstGeom prst="rect">
            <a:avLst/>
          </a:prstGeom>
        </p:spPr>
        <p:txBody>
          <a:bodyPr/>
          <a:lstStyle/>
          <a:p>
            <a:pPr marL="0" indent="0">
              <a:buClrTx/>
              <a:buSzTx/>
              <a:buFontTx/>
              <a:buNone/>
            </a:pPr>
            <a:endParaRPr/>
          </a:p>
        </p:txBody>
      </p:sp>
      <p:sp>
        <p:nvSpPr>
          <p:cNvPr id="159" name="Shape 159"/>
          <p:cNvSpPr>
            <a:spLocks noGrp="1"/>
          </p:cNvSpPr>
          <p:nvPr>
            <p:ph type="sldNum" sz="quarter" idx="2"/>
          </p:nvPr>
        </p:nvSpPr>
        <p:spPr>
          <a:xfrm>
            <a:off x="9049981" y="6114704"/>
            <a:ext cx="224022" cy="2184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66" name="Shape 166"/>
          <p:cNvSpPr>
            <a:spLocks noGrp="1"/>
          </p:cNvSpPr>
          <p:nvPr>
            <p:ph type="title"/>
          </p:nvPr>
        </p:nvSpPr>
        <p:spPr>
          <a:xfrm>
            <a:off x="677333" y="609600"/>
            <a:ext cx="8596670" cy="1320800"/>
          </a:xfrm>
          <a:prstGeom prst="rect">
            <a:avLst/>
          </a:prstGeom>
          <a:extLst>
            <a:ext uri="{C572A759-6A51-4108-AA02-DFA0A04FC94B}">
              <ma14:wrappingTextBoxFlag xmlns:ma14="http://schemas.microsoft.com/office/mac/drawingml/2011/main" val="1"/>
            </a:ext>
          </a:extLst>
        </p:spPr>
        <p:txBody>
          <a:bodyPr/>
          <a:lstStyle/>
          <a:p>
            <a:r>
              <a:rPr dirty="0"/>
              <a:t>Click to edit Master title style</a:t>
            </a:r>
          </a:p>
        </p:txBody>
      </p:sp>
      <p:sp>
        <p:nvSpPr>
          <p:cNvPr id="167" name="Shape 167"/>
          <p:cNvSpPr>
            <a:spLocks noGrp="1"/>
          </p:cNvSpPr>
          <p:nvPr>
            <p:ph type="body" sz="half" idx="1"/>
          </p:nvPr>
        </p:nvSpPr>
        <p:spPr>
          <a:xfrm>
            <a:off x="677333" y="2160589"/>
            <a:ext cx="8596670" cy="3880773"/>
          </a:xfrm>
          <a:prstGeom prst="rect">
            <a:avLst/>
          </a:prstGeom>
          <a:extLst>
            <a:ext uri="{C572A759-6A51-4108-AA02-DFA0A04FC94B}">
              <ma14:wrappingTextBoxFlag xmlns:ma14="http://schemas.microsoft.com/office/mac/drawingml/2011/main" val="1"/>
            </a:ext>
          </a:extLst>
        </p:spPr>
        <p:txBody>
          <a:bodyPr/>
          <a:lstStyle/>
          <a:p>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68" name="Shape 168"/>
          <p:cNvSpPr>
            <a:spLocks noGrp="1"/>
          </p:cNvSpPr>
          <p:nvPr>
            <p:ph type="sldNum" sz="quarter" idx="2"/>
          </p:nvPr>
        </p:nvSpPr>
        <p:spPr>
          <a:xfrm>
            <a:off x="9049981" y="6114704"/>
            <a:ext cx="224022" cy="2184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75" name="Shape 175"/>
          <p:cNvSpPr>
            <a:spLocks noGrp="1"/>
          </p:cNvSpPr>
          <p:nvPr>
            <p:ph type="title"/>
          </p:nvPr>
        </p:nvSpPr>
        <p:spPr>
          <a:xfrm>
            <a:off x="7967673" y="609598"/>
            <a:ext cx="1304744" cy="5251453"/>
          </a:xfrm>
          <a:prstGeom prst="rect">
            <a:avLst/>
          </a:prstGeom>
          <a:extLst>
            <a:ext uri="{C572A759-6A51-4108-AA02-DFA0A04FC94B}">
              <ma14:wrappingTextBoxFlag xmlns:ma14="http://schemas.microsoft.com/office/mac/drawingml/2011/main" val="1"/>
            </a:ext>
          </a:extLst>
        </p:spPr>
        <p:txBody>
          <a:bodyPr anchor="ctr"/>
          <a:lstStyle/>
          <a:p>
            <a:r>
              <a:t>Click to edit Master title style</a:t>
            </a:r>
          </a:p>
        </p:txBody>
      </p:sp>
      <p:sp>
        <p:nvSpPr>
          <p:cNvPr id="176" name="Shape 176"/>
          <p:cNvSpPr>
            <a:spLocks noGrp="1"/>
          </p:cNvSpPr>
          <p:nvPr>
            <p:ph type="body" idx="1"/>
          </p:nvPr>
        </p:nvSpPr>
        <p:spPr>
          <a:xfrm>
            <a:off x="677335" y="609600"/>
            <a:ext cx="7060150" cy="5251450"/>
          </a:xfrm>
          <a:prstGeom prst="rect">
            <a:avLst/>
          </a:prstGeom>
          <a:extLst>
            <a:ext uri="{C572A759-6A51-4108-AA02-DFA0A04FC94B}">
              <ma14:wrappingTextBoxFlag xmlns:ma14="http://schemas.microsoft.com/office/mac/drawingml/2011/main" val="1"/>
            </a:ext>
          </a:extLst>
        </p:spPr>
        <p:txBody>
          <a:bodyPr/>
          <a:lstStyle>
            <a:lvl1pPr>
              <a:defRPr sz="2200"/>
            </a:lvl1pPr>
            <a:lvl2pPr>
              <a:defRPr sz="1600"/>
            </a:lvl2pPr>
            <a:lvl3pPr>
              <a:defRPr sz="1600"/>
            </a:lvl3pPr>
            <a:lvl4pPr>
              <a:defRPr sz="1600"/>
            </a:lvl4pPr>
            <a:lvl5pPr>
              <a:defRPr sz="1600"/>
            </a:lvl5pPr>
          </a:lstStyle>
          <a:p>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77" name="Shape 177"/>
          <p:cNvSpPr>
            <a:spLocks noGrp="1"/>
          </p:cNvSpPr>
          <p:nvPr>
            <p:ph type="sldNum" sz="quarter" idx="2"/>
          </p:nvPr>
        </p:nvSpPr>
        <p:spPr>
          <a:xfrm>
            <a:off x="9049981" y="6114704"/>
            <a:ext cx="224022" cy="2184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51" name="Shape 51"/>
          <p:cNvSpPr>
            <a:spLocks noGrp="1"/>
          </p:cNvSpPr>
          <p:nvPr>
            <p:ph type="title"/>
          </p:nvPr>
        </p:nvSpPr>
        <p:spPr>
          <a:xfrm>
            <a:off x="677335" y="2700866"/>
            <a:ext cx="8596669" cy="1826582"/>
          </a:xfrm>
          <a:prstGeom prst="rect">
            <a:avLst/>
          </a:prstGeom>
          <a:extLst>
            <a:ext uri="{C572A759-6A51-4108-AA02-DFA0A04FC94B}">
              <ma14:wrappingTextBoxFlag xmlns:ma14="http://schemas.microsoft.com/office/mac/drawingml/2011/main" val="1"/>
            </a:ext>
          </a:extLst>
        </p:spPr>
        <p:txBody>
          <a:bodyPr anchor="b"/>
          <a:lstStyle>
            <a:lvl1pPr>
              <a:defRPr sz="4000"/>
            </a:lvl1pPr>
          </a:lstStyle>
          <a:p>
            <a:r>
              <a:rPr dirty="0"/>
              <a:t>Click to edit Master title style</a:t>
            </a:r>
          </a:p>
        </p:txBody>
      </p:sp>
      <p:sp>
        <p:nvSpPr>
          <p:cNvPr id="52" name="Shape 52"/>
          <p:cNvSpPr>
            <a:spLocks noGrp="1"/>
          </p:cNvSpPr>
          <p:nvPr>
            <p:ph type="body" sz="quarter" idx="1"/>
          </p:nvPr>
        </p:nvSpPr>
        <p:spPr>
          <a:xfrm>
            <a:off x="677335" y="4527448"/>
            <a:ext cx="8596669" cy="860401"/>
          </a:xfrm>
          <a:prstGeom prst="rect">
            <a:avLst/>
          </a:prstGeom>
          <a:extLst>
            <a:ext uri="{C572A759-6A51-4108-AA02-DFA0A04FC94B}">
              <ma14:wrappingTextBoxFlag xmlns:ma14="http://schemas.microsoft.com/office/mac/drawingml/2011/main" val="1"/>
            </a:ext>
          </a:extLst>
        </p:spPr>
        <p:txBody>
          <a:bodyPr/>
          <a:lstStyle>
            <a:lvl1pPr marL="0" indent="0">
              <a:buClrTx/>
              <a:buSzTx/>
              <a:buFontTx/>
              <a:buNone/>
              <a:defRPr sz="2000"/>
            </a:lvl1pPr>
          </a:lstStyle>
          <a:p>
            <a:r>
              <a:t>Click to edit Master text styles</a:t>
            </a:r>
          </a:p>
        </p:txBody>
      </p:sp>
      <p:sp>
        <p:nvSpPr>
          <p:cNvPr id="53" name="Shape 53"/>
          <p:cNvSpPr>
            <a:spLocks noGrp="1"/>
          </p:cNvSpPr>
          <p:nvPr>
            <p:ph type="sldNum" sz="quarter" idx="2"/>
          </p:nvPr>
        </p:nvSpPr>
        <p:spPr>
          <a:xfrm>
            <a:off x="9049981" y="6114704"/>
            <a:ext cx="224022" cy="2184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60" name="Shape 60"/>
          <p:cNvSpPr>
            <a:spLocks noGrp="1"/>
          </p:cNvSpPr>
          <p:nvPr>
            <p:ph type="title"/>
          </p:nvPr>
        </p:nvSpPr>
        <p:spPr>
          <a:xfrm>
            <a:off x="677333" y="609600"/>
            <a:ext cx="8596670" cy="1320800"/>
          </a:xfrm>
          <a:prstGeom prst="rect">
            <a:avLst/>
          </a:prstGeom>
          <a:extLst>
            <a:ext uri="{C572A759-6A51-4108-AA02-DFA0A04FC94B}">
              <ma14:wrappingTextBoxFlag xmlns:ma14="http://schemas.microsoft.com/office/mac/drawingml/2011/main" val="1"/>
            </a:ext>
          </a:extLst>
        </p:spPr>
        <p:txBody>
          <a:bodyPr/>
          <a:lstStyle/>
          <a:p>
            <a:r>
              <a:rPr dirty="0"/>
              <a:t>Click to edit Master title style</a:t>
            </a:r>
          </a:p>
        </p:txBody>
      </p:sp>
      <p:sp>
        <p:nvSpPr>
          <p:cNvPr id="61" name="Shape 61"/>
          <p:cNvSpPr>
            <a:spLocks noGrp="1"/>
          </p:cNvSpPr>
          <p:nvPr>
            <p:ph type="body" sz="quarter" idx="1"/>
          </p:nvPr>
        </p:nvSpPr>
        <p:spPr>
          <a:xfrm>
            <a:off x="677333" y="2160589"/>
            <a:ext cx="4184036" cy="3880773"/>
          </a:xfrm>
          <a:prstGeom prst="rect">
            <a:avLst/>
          </a:prstGeom>
          <a:extLst>
            <a:ext uri="{C572A759-6A51-4108-AA02-DFA0A04FC94B}">
              <ma14:wrappingTextBoxFlag xmlns:ma14="http://schemas.microsoft.com/office/mac/drawingml/2011/main" val="1"/>
            </a:ext>
          </a:extLst>
        </p:spPr>
        <p:txBody>
          <a:bodyPr/>
          <a:lstStyle/>
          <a:p>
            <a:r>
              <a:t>Click to edit Master text styles</a:t>
            </a:r>
          </a:p>
          <a:p>
            <a:pPr lvl="1"/>
            <a:r>
              <a:t>Second level</a:t>
            </a:r>
          </a:p>
          <a:p>
            <a:pPr lvl="2"/>
            <a:r>
              <a:t>Third level</a:t>
            </a:r>
          </a:p>
          <a:p>
            <a:pPr lvl="3"/>
            <a:r>
              <a:t>Fourth level</a:t>
            </a:r>
          </a:p>
          <a:p>
            <a:pPr lvl="4"/>
            <a:r>
              <a:t>Fifth level</a:t>
            </a:r>
          </a:p>
        </p:txBody>
      </p:sp>
      <p:sp>
        <p:nvSpPr>
          <p:cNvPr id="62" name="Shape 62"/>
          <p:cNvSpPr>
            <a:spLocks noGrp="1"/>
          </p:cNvSpPr>
          <p:nvPr>
            <p:ph type="sldNum" sz="quarter" idx="2"/>
          </p:nvPr>
        </p:nvSpPr>
        <p:spPr>
          <a:xfrm>
            <a:off x="9049981" y="6114704"/>
            <a:ext cx="224022" cy="2184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9" name="Shape 69"/>
          <p:cNvSpPr>
            <a:spLocks noGrp="1"/>
          </p:cNvSpPr>
          <p:nvPr>
            <p:ph type="title"/>
          </p:nvPr>
        </p:nvSpPr>
        <p:spPr>
          <a:xfrm>
            <a:off x="677333" y="609600"/>
            <a:ext cx="8596670" cy="1320800"/>
          </a:xfrm>
          <a:prstGeom prst="rect">
            <a:avLst/>
          </a:prstGeom>
          <a:extLst>
            <a:ext uri="{C572A759-6A51-4108-AA02-DFA0A04FC94B}">
              <ma14:wrappingTextBoxFlag xmlns:ma14="http://schemas.microsoft.com/office/mac/drawingml/2011/main" val="1"/>
            </a:ext>
          </a:extLst>
        </p:spPr>
        <p:txBody>
          <a:bodyPr/>
          <a:lstStyle/>
          <a:p>
            <a:r>
              <a:t>Click to edit Master title style</a:t>
            </a:r>
          </a:p>
        </p:txBody>
      </p:sp>
      <p:sp>
        <p:nvSpPr>
          <p:cNvPr id="70" name="Shape 70"/>
          <p:cNvSpPr>
            <a:spLocks noGrp="1"/>
          </p:cNvSpPr>
          <p:nvPr>
            <p:ph type="body" sz="quarter" idx="1"/>
          </p:nvPr>
        </p:nvSpPr>
        <p:spPr>
          <a:xfrm>
            <a:off x="675744" y="2160983"/>
            <a:ext cx="4185624" cy="576263"/>
          </a:xfrm>
          <a:prstGeom prst="rect">
            <a:avLst/>
          </a:prstGeom>
          <a:extLst>
            <a:ext uri="{C572A759-6A51-4108-AA02-DFA0A04FC94B}">
              <ma14:wrappingTextBoxFlag xmlns:ma14="http://schemas.microsoft.com/office/mac/drawingml/2011/main" val="1"/>
            </a:ext>
          </a:extLst>
        </p:spPr>
        <p:txBody>
          <a:bodyPr anchor="b"/>
          <a:lstStyle>
            <a:lvl1pPr marL="0" indent="0">
              <a:buClrTx/>
              <a:buSzTx/>
              <a:buFontTx/>
              <a:buNone/>
              <a:defRPr sz="2400"/>
            </a:lvl1pPr>
          </a:lstStyle>
          <a:p>
            <a:r>
              <a:t>Click to edit Master text styles</a:t>
            </a:r>
          </a:p>
        </p:txBody>
      </p:sp>
      <p:sp>
        <p:nvSpPr>
          <p:cNvPr id="71" name="Shape 71"/>
          <p:cNvSpPr>
            <a:spLocks noGrp="1"/>
          </p:cNvSpPr>
          <p:nvPr>
            <p:ph type="body" sz="quarter" idx="13"/>
          </p:nvPr>
        </p:nvSpPr>
        <p:spPr>
          <a:xfrm>
            <a:off x="5088382" y="2160983"/>
            <a:ext cx="4185619" cy="576263"/>
          </a:xfrm>
          <a:prstGeom prst="rect">
            <a:avLst/>
          </a:prstGeom>
        </p:spPr>
        <p:txBody>
          <a:bodyPr anchor="b"/>
          <a:lstStyle/>
          <a:p>
            <a:pPr marL="0" indent="0">
              <a:buClrTx/>
              <a:buSzTx/>
              <a:buFontTx/>
              <a:buNone/>
              <a:defRPr sz="2400"/>
            </a:pPr>
            <a:endParaRPr/>
          </a:p>
        </p:txBody>
      </p:sp>
      <p:sp>
        <p:nvSpPr>
          <p:cNvPr id="72" name="Shape 72"/>
          <p:cNvSpPr>
            <a:spLocks noGrp="1"/>
          </p:cNvSpPr>
          <p:nvPr>
            <p:ph type="sldNum" sz="quarter" idx="2"/>
          </p:nvPr>
        </p:nvSpPr>
        <p:spPr>
          <a:xfrm>
            <a:off x="9049981" y="6114704"/>
            <a:ext cx="224022" cy="2184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hape 79"/>
          <p:cNvSpPr>
            <a:spLocks noGrp="1"/>
          </p:cNvSpPr>
          <p:nvPr>
            <p:ph type="title"/>
          </p:nvPr>
        </p:nvSpPr>
        <p:spPr>
          <a:xfrm>
            <a:off x="677333" y="609600"/>
            <a:ext cx="8596670" cy="1320800"/>
          </a:xfrm>
          <a:prstGeom prst="rect">
            <a:avLst/>
          </a:prstGeom>
          <a:extLst>
            <a:ext uri="{C572A759-6A51-4108-AA02-DFA0A04FC94B}">
              <ma14:wrappingTextBoxFlag xmlns:ma14="http://schemas.microsoft.com/office/mac/drawingml/2011/main" val="1"/>
            </a:ext>
          </a:extLst>
        </p:spPr>
        <p:txBody>
          <a:bodyPr/>
          <a:lstStyle/>
          <a:p>
            <a:r>
              <a:t>Click to edit Master title style</a:t>
            </a:r>
          </a:p>
        </p:txBody>
      </p:sp>
      <p:sp>
        <p:nvSpPr>
          <p:cNvPr id="80" name="Shape 80"/>
          <p:cNvSpPr>
            <a:spLocks noGrp="1"/>
          </p:cNvSpPr>
          <p:nvPr>
            <p:ph type="sldNum" sz="quarter" idx="2"/>
          </p:nvPr>
        </p:nvSpPr>
        <p:spPr>
          <a:xfrm>
            <a:off x="9049981" y="6114704"/>
            <a:ext cx="224022" cy="2184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87" name="Shape 87"/>
          <p:cNvSpPr>
            <a:spLocks noGrp="1"/>
          </p:cNvSpPr>
          <p:nvPr>
            <p:ph type="sldNum" sz="quarter" idx="2"/>
          </p:nvPr>
        </p:nvSpPr>
        <p:spPr>
          <a:xfrm>
            <a:off x="9049981" y="6114704"/>
            <a:ext cx="224022" cy="2184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94" name="Shape 94"/>
          <p:cNvSpPr>
            <a:spLocks noGrp="1"/>
          </p:cNvSpPr>
          <p:nvPr>
            <p:ph type="title"/>
          </p:nvPr>
        </p:nvSpPr>
        <p:spPr>
          <a:xfrm>
            <a:off x="677333" y="1498603"/>
            <a:ext cx="3854529" cy="1278467"/>
          </a:xfrm>
          <a:prstGeom prst="rect">
            <a:avLst/>
          </a:prstGeom>
          <a:extLst>
            <a:ext uri="{C572A759-6A51-4108-AA02-DFA0A04FC94B}">
              <ma14:wrappingTextBoxFlag xmlns:ma14="http://schemas.microsoft.com/office/mac/drawingml/2011/main" val="1"/>
            </a:ext>
          </a:extLst>
        </p:spPr>
        <p:txBody>
          <a:bodyPr anchor="b"/>
          <a:lstStyle>
            <a:lvl1pPr>
              <a:defRPr sz="2000"/>
            </a:lvl1pPr>
          </a:lstStyle>
          <a:p>
            <a:r>
              <a:t>Click to edit Master title style</a:t>
            </a:r>
          </a:p>
        </p:txBody>
      </p:sp>
      <p:sp>
        <p:nvSpPr>
          <p:cNvPr id="95" name="Shape 95"/>
          <p:cNvSpPr>
            <a:spLocks noGrp="1"/>
          </p:cNvSpPr>
          <p:nvPr>
            <p:ph type="body" sz="half" idx="1"/>
          </p:nvPr>
        </p:nvSpPr>
        <p:spPr>
          <a:xfrm>
            <a:off x="4760460" y="514923"/>
            <a:ext cx="4513543" cy="5526439"/>
          </a:xfrm>
          <a:prstGeom prst="rect">
            <a:avLst/>
          </a:prstGeom>
          <a:extLst>
            <a:ext uri="{C572A759-6A51-4108-AA02-DFA0A04FC94B}">
              <ma14:wrappingTextBoxFlag xmlns:ma14="http://schemas.microsoft.com/office/mac/drawingml/2011/main" val="1"/>
            </a:ext>
          </a:extLst>
        </p:spPr>
        <p:txBody>
          <a:bodyPr/>
          <a:lstStyle/>
          <a:p>
            <a:r>
              <a:t>Click to edit Master text styles</a:t>
            </a:r>
          </a:p>
          <a:p>
            <a:pPr lvl="1"/>
            <a:r>
              <a:t>Second level</a:t>
            </a:r>
          </a:p>
          <a:p>
            <a:pPr lvl="2"/>
            <a:r>
              <a:t>Third level</a:t>
            </a:r>
          </a:p>
          <a:p>
            <a:pPr lvl="3"/>
            <a:r>
              <a:t>Fourth level</a:t>
            </a:r>
          </a:p>
          <a:p>
            <a:pPr lvl="4"/>
            <a:r>
              <a:t>Fifth level</a:t>
            </a:r>
          </a:p>
        </p:txBody>
      </p:sp>
      <p:sp>
        <p:nvSpPr>
          <p:cNvPr id="96" name="Shape 96"/>
          <p:cNvSpPr>
            <a:spLocks noGrp="1"/>
          </p:cNvSpPr>
          <p:nvPr>
            <p:ph type="body" sz="quarter" idx="13"/>
          </p:nvPr>
        </p:nvSpPr>
        <p:spPr>
          <a:xfrm>
            <a:off x="677334" y="2777069"/>
            <a:ext cx="3854528" cy="2584450"/>
          </a:xfrm>
          <a:prstGeom prst="rect">
            <a:avLst/>
          </a:prstGeom>
        </p:spPr>
        <p:txBody>
          <a:bodyPr/>
          <a:lstStyle/>
          <a:p>
            <a:pPr marL="0" indent="0">
              <a:buClrTx/>
              <a:buSzTx/>
              <a:buFontTx/>
              <a:buNone/>
              <a:defRPr sz="1400"/>
            </a:pPr>
            <a:endParaRPr/>
          </a:p>
        </p:txBody>
      </p:sp>
      <p:sp>
        <p:nvSpPr>
          <p:cNvPr id="97" name="Shape 97"/>
          <p:cNvSpPr>
            <a:spLocks noGrp="1"/>
          </p:cNvSpPr>
          <p:nvPr>
            <p:ph type="sldNum" sz="quarter" idx="2"/>
          </p:nvPr>
        </p:nvSpPr>
        <p:spPr>
          <a:xfrm>
            <a:off x="9049981" y="6114704"/>
            <a:ext cx="224022" cy="2184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Caption">
    <p:spTree>
      <p:nvGrpSpPr>
        <p:cNvPr id="1" name=""/>
        <p:cNvGrpSpPr/>
        <p:nvPr/>
      </p:nvGrpSpPr>
      <p:grpSpPr>
        <a:xfrm>
          <a:off x="0" y="0"/>
          <a:ext cx="0" cy="0"/>
          <a:chOff x="0" y="0"/>
          <a:chExt cx="0" cy="0"/>
        </a:xfrm>
      </p:grpSpPr>
      <p:sp>
        <p:nvSpPr>
          <p:cNvPr id="114" name="Shape 114"/>
          <p:cNvSpPr>
            <a:spLocks noGrp="1"/>
          </p:cNvSpPr>
          <p:nvPr>
            <p:ph type="title"/>
          </p:nvPr>
        </p:nvSpPr>
        <p:spPr>
          <a:xfrm>
            <a:off x="677335" y="609600"/>
            <a:ext cx="8596669" cy="3403600"/>
          </a:xfrm>
          <a:prstGeom prst="rect">
            <a:avLst/>
          </a:prstGeom>
          <a:extLst>
            <a:ext uri="{C572A759-6A51-4108-AA02-DFA0A04FC94B}">
              <ma14:wrappingTextBoxFlag xmlns:ma14="http://schemas.microsoft.com/office/mac/drawingml/2011/main" val="1"/>
            </a:ext>
          </a:extLst>
        </p:spPr>
        <p:txBody>
          <a:bodyPr anchor="ctr"/>
          <a:lstStyle>
            <a:lvl1pPr>
              <a:defRPr sz="4400"/>
            </a:lvl1pPr>
          </a:lstStyle>
          <a:p>
            <a:r>
              <a:t>Click to edit Master title style</a:t>
            </a:r>
          </a:p>
        </p:txBody>
      </p:sp>
      <p:sp>
        <p:nvSpPr>
          <p:cNvPr id="115" name="Shape 115"/>
          <p:cNvSpPr>
            <a:spLocks noGrp="1"/>
          </p:cNvSpPr>
          <p:nvPr>
            <p:ph type="body" sz="quarter" idx="1"/>
          </p:nvPr>
        </p:nvSpPr>
        <p:spPr>
          <a:xfrm>
            <a:off x="677335" y="4470400"/>
            <a:ext cx="8596669" cy="1570962"/>
          </a:xfrm>
          <a:prstGeom prst="rect">
            <a:avLst/>
          </a:prstGeom>
          <a:extLst>
            <a:ext uri="{C572A759-6A51-4108-AA02-DFA0A04FC94B}">
              <ma14:wrappingTextBoxFlag xmlns:ma14="http://schemas.microsoft.com/office/mac/drawingml/2011/main" val="1"/>
            </a:ext>
          </a:extLst>
        </p:spPr>
        <p:txBody>
          <a:bodyPr anchor="ctr"/>
          <a:lstStyle>
            <a:lvl1pPr marL="0" indent="0">
              <a:buClrTx/>
              <a:buSzTx/>
              <a:buFontTx/>
              <a:buNone/>
            </a:lvl1pPr>
          </a:lstStyle>
          <a:p>
            <a:r>
              <a:t>Click to edit Master text styles</a:t>
            </a:r>
          </a:p>
        </p:txBody>
      </p:sp>
      <p:sp>
        <p:nvSpPr>
          <p:cNvPr id="116" name="Shape 116"/>
          <p:cNvSpPr>
            <a:spLocks noGrp="1"/>
          </p:cNvSpPr>
          <p:nvPr>
            <p:ph type="sldNum" sz="quarter" idx="2"/>
          </p:nvPr>
        </p:nvSpPr>
        <p:spPr>
          <a:xfrm>
            <a:off x="9049981" y="6114704"/>
            <a:ext cx="224022" cy="2184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with Caption">
    <p:spTree>
      <p:nvGrpSpPr>
        <p:cNvPr id="1" name=""/>
        <p:cNvGrpSpPr/>
        <p:nvPr/>
      </p:nvGrpSpPr>
      <p:grpSpPr>
        <a:xfrm>
          <a:off x="0" y="0"/>
          <a:ext cx="0" cy="0"/>
          <a:chOff x="0" y="0"/>
          <a:chExt cx="0" cy="0"/>
        </a:xfrm>
      </p:grpSpPr>
      <p:sp>
        <p:nvSpPr>
          <p:cNvPr id="123" name="Shape 123"/>
          <p:cNvSpPr>
            <a:spLocks noGrp="1"/>
          </p:cNvSpPr>
          <p:nvPr>
            <p:ph type="title"/>
          </p:nvPr>
        </p:nvSpPr>
        <p:spPr>
          <a:xfrm>
            <a:off x="931334" y="609600"/>
            <a:ext cx="8094134" cy="3022600"/>
          </a:xfrm>
          <a:prstGeom prst="rect">
            <a:avLst/>
          </a:prstGeom>
          <a:extLst>
            <a:ext uri="{C572A759-6A51-4108-AA02-DFA0A04FC94B}">
              <ma14:wrappingTextBoxFlag xmlns:ma14="http://schemas.microsoft.com/office/mac/drawingml/2011/main" val="1"/>
            </a:ext>
          </a:extLst>
        </p:spPr>
        <p:txBody>
          <a:bodyPr anchor="ctr"/>
          <a:lstStyle>
            <a:lvl1pPr>
              <a:defRPr sz="4400"/>
            </a:lvl1pPr>
          </a:lstStyle>
          <a:p>
            <a:r>
              <a:t>Click to edit Master title style</a:t>
            </a:r>
          </a:p>
        </p:txBody>
      </p:sp>
      <p:sp>
        <p:nvSpPr>
          <p:cNvPr id="124" name="Shape 124"/>
          <p:cNvSpPr>
            <a:spLocks noGrp="1"/>
          </p:cNvSpPr>
          <p:nvPr>
            <p:ph type="body" sz="quarter" idx="1"/>
          </p:nvPr>
        </p:nvSpPr>
        <p:spPr>
          <a:xfrm>
            <a:off x="1366138" y="3632200"/>
            <a:ext cx="7224526" cy="381000"/>
          </a:xfrm>
          <a:prstGeom prst="rect">
            <a:avLst/>
          </a:prstGeom>
          <a:extLst>
            <a:ext uri="{C572A759-6A51-4108-AA02-DFA0A04FC94B}">
              <ma14:wrappingTextBoxFlag xmlns:ma14="http://schemas.microsoft.com/office/mac/drawingml/2011/main" val="1"/>
            </a:ext>
          </a:extLst>
        </p:spPr>
        <p:txBody>
          <a:bodyPr anchor="ctr"/>
          <a:lstStyle>
            <a:lvl1pPr marL="0" indent="0">
              <a:buClrTx/>
              <a:buSzTx/>
              <a:buFontTx/>
              <a:buNone/>
              <a:defRPr sz="1600"/>
            </a:lvl1pPr>
          </a:lstStyle>
          <a:p>
            <a:r>
              <a:t>Click to edit Master text styles</a:t>
            </a:r>
          </a:p>
        </p:txBody>
      </p:sp>
      <p:sp>
        <p:nvSpPr>
          <p:cNvPr id="125" name="Shape 125"/>
          <p:cNvSpPr>
            <a:spLocks noGrp="1"/>
          </p:cNvSpPr>
          <p:nvPr>
            <p:ph type="body" sz="quarter" idx="13"/>
          </p:nvPr>
        </p:nvSpPr>
        <p:spPr>
          <a:xfrm>
            <a:off x="677334" y="4470399"/>
            <a:ext cx="8596670" cy="1570964"/>
          </a:xfrm>
          <a:prstGeom prst="rect">
            <a:avLst/>
          </a:prstGeom>
        </p:spPr>
        <p:txBody>
          <a:bodyPr anchor="ctr"/>
          <a:lstStyle/>
          <a:p>
            <a:pPr marL="0" indent="0">
              <a:buClrTx/>
              <a:buSzTx/>
              <a:buFontTx/>
              <a:buNone/>
            </a:pPr>
            <a:endParaRPr/>
          </a:p>
        </p:txBody>
      </p:sp>
      <p:sp>
        <p:nvSpPr>
          <p:cNvPr id="126" name="Shape 126"/>
          <p:cNvSpPr/>
          <p:nvPr/>
        </p:nvSpPr>
        <p:spPr>
          <a:xfrm>
            <a:off x="541869" y="469465"/>
            <a:ext cx="609601" cy="122660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8000">
                <a:solidFill>
                  <a:schemeClr val="accent1"/>
                </a:solidFill>
                <a:latin typeface="Arial"/>
                <a:ea typeface="Arial"/>
                <a:cs typeface="Arial"/>
                <a:sym typeface="Arial"/>
              </a:defRPr>
            </a:lvl1pPr>
          </a:lstStyle>
          <a:p>
            <a:r>
              <a:t>“</a:t>
            </a:r>
          </a:p>
        </p:txBody>
      </p:sp>
      <p:sp>
        <p:nvSpPr>
          <p:cNvPr id="127" name="Shape 127"/>
          <p:cNvSpPr/>
          <p:nvPr/>
        </p:nvSpPr>
        <p:spPr>
          <a:xfrm>
            <a:off x="8893010" y="2565643"/>
            <a:ext cx="609601" cy="122660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8000">
                <a:solidFill>
                  <a:schemeClr val="accent1"/>
                </a:solidFill>
                <a:latin typeface="Arial"/>
                <a:ea typeface="Arial"/>
                <a:cs typeface="Arial"/>
                <a:sym typeface="Arial"/>
              </a:defRPr>
            </a:lvl1pPr>
          </a:lstStyle>
          <a:p>
            <a:r>
              <a:t>”</a:t>
            </a:r>
          </a:p>
        </p:txBody>
      </p:sp>
      <p:sp>
        <p:nvSpPr>
          <p:cNvPr id="128" name="Shape 128"/>
          <p:cNvSpPr>
            <a:spLocks noGrp="1"/>
          </p:cNvSpPr>
          <p:nvPr>
            <p:ph type="sldNum" sz="quarter" idx="2"/>
          </p:nvPr>
        </p:nvSpPr>
        <p:spPr>
          <a:xfrm>
            <a:off x="9049981" y="6114704"/>
            <a:ext cx="224022" cy="21844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C3C43"/>
        </a:solidFill>
        <a:effectLst/>
      </p:bgPr>
    </p:bg>
    <p:spTree>
      <p:nvGrpSpPr>
        <p:cNvPr id="1" name=""/>
        <p:cNvGrpSpPr/>
        <p:nvPr/>
      </p:nvGrpSpPr>
      <p:grpSpPr>
        <a:xfrm>
          <a:off x="0" y="0"/>
          <a:ext cx="0" cy="0"/>
          <a:chOff x="0" y="0"/>
          <a:chExt cx="0" cy="0"/>
        </a:xfrm>
      </p:grpSpPr>
      <p:sp>
        <p:nvSpPr>
          <p:cNvPr id="13" name="Shape 13"/>
          <p:cNvSpPr>
            <a:spLocks noGrp="1"/>
          </p:cNvSpPr>
          <p:nvPr>
            <p:ph type="title"/>
          </p:nvPr>
        </p:nvSpPr>
        <p:spPr>
          <a:xfrm>
            <a:off x="1219200" y="274637"/>
            <a:ext cx="10972800" cy="1325564"/>
          </a:xfrm>
          <a:prstGeom prst="rect">
            <a:avLst/>
          </a:prstGeom>
          <a:ln w="12700">
            <a:miter lim="400000"/>
          </a:ln>
        </p:spPr>
        <p:txBody>
          <a:bodyPr lIns="45719" rIns="45719">
            <a:normAutofit/>
          </a:bodyPr>
          <a:lstStyle/>
          <a:p>
            <a:endParaRPr dirty="0"/>
          </a:p>
        </p:txBody>
      </p:sp>
      <p:sp>
        <p:nvSpPr>
          <p:cNvPr id="14" name="Shape 14"/>
          <p:cNvSpPr>
            <a:spLocks noGrp="1"/>
          </p:cNvSpPr>
          <p:nvPr>
            <p:ph type="body" idx="1"/>
          </p:nvPr>
        </p:nvSpPr>
        <p:spPr>
          <a:xfrm>
            <a:off x="1219200" y="1600200"/>
            <a:ext cx="10972800" cy="5257800"/>
          </a:xfrm>
          <a:prstGeom prst="rect">
            <a:avLst/>
          </a:prstGeom>
          <a:ln w="12700">
            <a:miter lim="400000"/>
          </a:ln>
        </p:spPr>
        <p:txBody>
          <a:bodyPr lIns="45719" rIns="45719">
            <a:normAutofit/>
          </a:bodyPr>
          <a:lstStyle/>
          <a:p>
            <a:endParaRPr dirty="0"/>
          </a:p>
        </p:txBody>
      </p:sp>
      <p:grpSp>
        <p:nvGrpSpPr>
          <p:cNvPr id="16" name="Group 32"/>
          <p:cNvGrpSpPr/>
          <p:nvPr userDrawn="1"/>
        </p:nvGrpSpPr>
        <p:grpSpPr>
          <a:xfrm>
            <a:off x="-2" y="-8468"/>
            <a:ext cx="12192004" cy="6866470"/>
            <a:chOff x="-1" y="0"/>
            <a:chExt cx="12192002" cy="6866468"/>
          </a:xfrm>
        </p:grpSpPr>
        <p:sp>
          <p:nvSpPr>
            <p:cNvPr id="19" name="Shape 24"/>
            <p:cNvSpPr/>
            <p:nvPr/>
          </p:nvSpPr>
          <p:spPr>
            <a:xfrm>
              <a:off x="9106466" y="0"/>
              <a:ext cx="3082360" cy="6866468"/>
            </a:xfrm>
            <a:custGeom>
              <a:avLst/>
              <a:gdLst/>
              <a:ahLst/>
              <a:cxnLst>
                <a:cxn ang="0">
                  <a:pos x="wd2" y="hd2"/>
                </a:cxn>
                <a:cxn ang="5400000">
                  <a:pos x="wd2" y="hd2"/>
                </a:cxn>
                <a:cxn ang="10800000">
                  <a:pos x="wd2" y="hd2"/>
                </a:cxn>
                <a:cxn ang="16200000">
                  <a:pos x="wd2" y="hd2"/>
                </a:cxn>
              </a:cxnLst>
              <a:rect l="0" t="0" r="r" b="b"/>
              <a:pathLst>
                <a:path w="21600" h="21600" extrusionOk="0">
                  <a:moveTo>
                    <a:pt x="14692" y="0"/>
                  </a:moveTo>
                  <a:lnTo>
                    <a:pt x="21600" y="0"/>
                  </a:lnTo>
                  <a:lnTo>
                    <a:pt x="21600" y="21600"/>
                  </a:lnTo>
                  <a:lnTo>
                    <a:pt x="0" y="21600"/>
                  </a:lnTo>
                  <a:lnTo>
                    <a:pt x="14692" y="0"/>
                  </a:lnTo>
                  <a:close/>
                </a:path>
              </a:pathLst>
            </a:custGeom>
            <a:solidFill>
              <a:srgbClr val="039DA3"/>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0" name="Shape 25"/>
            <p:cNvSpPr/>
            <p:nvPr/>
          </p:nvSpPr>
          <p:spPr>
            <a:xfrm>
              <a:off x="9603441" y="0"/>
              <a:ext cx="2588560" cy="68664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092" y="21600"/>
                  </a:lnTo>
                  <a:lnTo>
                    <a:pt x="0" y="0"/>
                  </a:lnTo>
                  <a:close/>
                </a:path>
              </a:pathLst>
            </a:custGeom>
            <a:solidFill>
              <a:srgbClr val="47747A"/>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1" name="Shape 26"/>
            <p:cNvSpPr/>
            <p:nvPr/>
          </p:nvSpPr>
          <p:spPr>
            <a:xfrm>
              <a:off x="8736663" y="3056466"/>
              <a:ext cx="3259668" cy="38100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03B3B7"/>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2" name="Shape 27"/>
            <p:cNvSpPr/>
            <p:nvPr/>
          </p:nvSpPr>
          <p:spPr>
            <a:xfrm>
              <a:off x="9334500" y="0"/>
              <a:ext cx="2854327" cy="68664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697" y="21600"/>
                  </a:lnTo>
                  <a:lnTo>
                    <a:pt x="0" y="0"/>
                  </a:lnTo>
                  <a:close/>
                </a:path>
              </a:pathLst>
            </a:custGeom>
            <a:solidFill>
              <a:srgbClr val="116F8B"/>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3" name="Shape 28"/>
            <p:cNvSpPr/>
            <p:nvPr/>
          </p:nvSpPr>
          <p:spPr>
            <a:xfrm>
              <a:off x="10898730" y="0"/>
              <a:ext cx="1290095" cy="6866468"/>
            </a:xfrm>
            <a:custGeom>
              <a:avLst/>
              <a:gdLst/>
              <a:ahLst/>
              <a:cxnLst>
                <a:cxn ang="0">
                  <a:pos x="wd2" y="hd2"/>
                </a:cxn>
                <a:cxn ang="5400000">
                  <a:pos x="wd2" y="hd2"/>
                </a:cxn>
                <a:cxn ang="10800000">
                  <a:pos x="wd2" y="hd2"/>
                </a:cxn>
                <a:cxn ang="16200000">
                  <a:pos x="wd2" y="hd2"/>
                </a:cxn>
              </a:cxnLst>
              <a:rect l="0" t="0" r="r" b="b"/>
              <a:pathLst>
                <a:path w="21600" h="21600" extrusionOk="0">
                  <a:moveTo>
                    <a:pt x="17073" y="0"/>
                  </a:moveTo>
                  <a:lnTo>
                    <a:pt x="21600" y="0"/>
                  </a:lnTo>
                  <a:lnTo>
                    <a:pt x="21600" y="21600"/>
                  </a:lnTo>
                  <a:lnTo>
                    <a:pt x="0" y="21600"/>
                  </a:lnTo>
                  <a:lnTo>
                    <a:pt x="17073" y="0"/>
                  </a:lnTo>
                  <a:close/>
                </a:path>
              </a:pathLst>
            </a:custGeom>
            <a:solidFill>
              <a:srgbClr val="409394"/>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4" name="Shape 29"/>
            <p:cNvSpPr/>
            <p:nvPr/>
          </p:nvSpPr>
          <p:spPr>
            <a:xfrm>
              <a:off x="10938999" y="0"/>
              <a:ext cx="1249826" cy="68664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9173" y="21600"/>
                  </a:lnTo>
                  <a:lnTo>
                    <a:pt x="0" y="0"/>
                  </a:lnTo>
                  <a:close/>
                </a:path>
              </a:pathLst>
            </a:custGeom>
            <a:solidFill>
              <a:srgbClr val="029FA4"/>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5" name="Shape 30"/>
            <p:cNvSpPr/>
            <p:nvPr/>
          </p:nvSpPr>
          <p:spPr>
            <a:xfrm>
              <a:off x="10371666" y="3598333"/>
              <a:ext cx="1817160" cy="326813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06969F"/>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26" name="Shape 31"/>
            <p:cNvSpPr/>
            <p:nvPr/>
          </p:nvSpPr>
          <p:spPr>
            <a:xfrm rot="10800000">
              <a:off x="-1" y="8467"/>
              <a:ext cx="842597" cy="56661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0E728F"/>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pic>
        <p:nvPicPr>
          <p:cNvPr id="18" name="Picture 1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405570" y="5763845"/>
            <a:ext cx="2682505" cy="8232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8" r:id="rId8"/>
    <p:sldLayoutId id="2147483659" r:id="rId9"/>
    <p:sldLayoutId id="2147483660" r:id="rId10"/>
    <p:sldLayoutId id="2147483661" r:id="rId11"/>
    <p:sldLayoutId id="2147483662" r:id="rId12"/>
    <p:sldLayoutId id="2147483663" r:id="rId13"/>
    <p:sldLayoutId id="2147483664" r:id="rId14"/>
  </p:sldLayoutIdLst>
  <p:transition spd="med"/>
  <p:txStyles>
    <p:titleStyle>
      <a:lvl1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76D6FF"/>
          </a:solidFill>
          <a:uFillTx/>
          <a:latin typeface="+mj-lt"/>
          <a:ea typeface="+mj-ea"/>
          <a:cs typeface="+mj-cs"/>
          <a:sym typeface="Trebuchet MS"/>
        </a:defRPr>
      </a:lvl1pPr>
      <a:lvl2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j-lt"/>
          <a:ea typeface="+mj-ea"/>
          <a:cs typeface="+mj-cs"/>
          <a:sym typeface="Trebuchet MS"/>
        </a:defRPr>
      </a:lvl2pPr>
      <a:lvl3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j-lt"/>
          <a:ea typeface="+mj-ea"/>
          <a:cs typeface="+mj-cs"/>
          <a:sym typeface="Trebuchet MS"/>
        </a:defRPr>
      </a:lvl3pPr>
      <a:lvl4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j-lt"/>
          <a:ea typeface="+mj-ea"/>
          <a:cs typeface="+mj-cs"/>
          <a:sym typeface="Trebuchet MS"/>
        </a:defRPr>
      </a:lvl4pPr>
      <a:lvl5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j-lt"/>
          <a:ea typeface="+mj-ea"/>
          <a:cs typeface="+mj-cs"/>
          <a:sym typeface="Trebuchet MS"/>
        </a:defRPr>
      </a:lvl5pPr>
      <a:lvl6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j-lt"/>
          <a:ea typeface="+mj-ea"/>
          <a:cs typeface="+mj-cs"/>
          <a:sym typeface="Trebuchet MS"/>
        </a:defRPr>
      </a:lvl6pPr>
      <a:lvl7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j-lt"/>
          <a:ea typeface="+mj-ea"/>
          <a:cs typeface="+mj-cs"/>
          <a:sym typeface="Trebuchet MS"/>
        </a:defRPr>
      </a:lvl7pPr>
      <a:lvl8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j-lt"/>
          <a:ea typeface="+mj-ea"/>
          <a:cs typeface="+mj-cs"/>
          <a:sym typeface="Trebuchet MS"/>
        </a:defRPr>
      </a:lvl8pPr>
      <a:lvl9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chemeClr val="accent1"/>
          </a:solidFill>
          <a:uFillTx/>
          <a:latin typeface="+mj-lt"/>
          <a:ea typeface="+mj-ea"/>
          <a:cs typeface="+mj-cs"/>
          <a:sym typeface="Trebuchet MS"/>
        </a:defRPr>
      </a:lvl9pPr>
    </p:titleStyle>
    <p:bodyStyle>
      <a:lvl1pPr marL="342900" marR="0" indent="-342900" algn="l" defTabSz="457200" rtl="0" latinLnBrk="0">
        <a:lnSpc>
          <a:spcPct val="100000"/>
        </a:lnSpc>
        <a:spcBef>
          <a:spcPts val="1000"/>
        </a:spcBef>
        <a:spcAft>
          <a:spcPts val="0"/>
        </a:spcAft>
        <a:buClr>
          <a:srgbClr val="76D6FF"/>
        </a:buClr>
        <a:buSzPct val="80000"/>
        <a:buFont typeface="Wingdings 3"/>
        <a:buChar char=""/>
        <a:tabLst/>
        <a:defRPr sz="2200" b="0" i="0" u="none" strike="noStrike" cap="none" spc="0" baseline="0">
          <a:ln>
            <a:noFill/>
          </a:ln>
          <a:solidFill>
            <a:srgbClr val="FFFFFF"/>
          </a:solidFill>
          <a:uFillTx/>
          <a:latin typeface="+mj-lt"/>
          <a:ea typeface="+mj-ea"/>
          <a:cs typeface="+mj-cs"/>
          <a:sym typeface="Trebuchet MS"/>
        </a:defRPr>
      </a:lvl1pPr>
      <a:lvl2pPr marL="778668" marR="0" indent="-321468" algn="l" defTabSz="457200" rtl="0" latinLnBrk="0">
        <a:lnSpc>
          <a:spcPct val="100000"/>
        </a:lnSpc>
        <a:spcBef>
          <a:spcPts val="1000"/>
        </a:spcBef>
        <a:spcAft>
          <a:spcPts val="0"/>
        </a:spcAft>
        <a:buClr>
          <a:schemeClr val="accent1"/>
        </a:buClr>
        <a:buSzPct val="80000"/>
        <a:buFont typeface="Wingdings 3"/>
        <a:buChar char=""/>
        <a:tabLst/>
        <a:defRPr sz="1800" b="0" i="0" u="none" strike="noStrike" cap="none" spc="0" baseline="0">
          <a:ln>
            <a:noFill/>
          </a:ln>
          <a:solidFill>
            <a:srgbClr val="FFFFFF"/>
          </a:solidFill>
          <a:uFillTx/>
          <a:latin typeface="+mj-lt"/>
          <a:ea typeface="+mj-ea"/>
          <a:cs typeface="+mj-cs"/>
          <a:sym typeface="Trebuchet MS"/>
        </a:defRPr>
      </a:lvl2pPr>
      <a:lvl3pPr marL="1208314" marR="0" indent="-293914" algn="l" defTabSz="457200" rtl="0" latinLnBrk="0">
        <a:lnSpc>
          <a:spcPct val="100000"/>
        </a:lnSpc>
        <a:spcBef>
          <a:spcPts val="1000"/>
        </a:spcBef>
        <a:spcAft>
          <a:spcPts val="0"/>
        </a:spcAft>
        <a:buClr>
          <a:schemeClr val="accent1"/>
        </a:buClr>
        <a:buSzPct val="80000"/>
        <a:buFont typeface="Wingdings 3"/>
        <a:buChar char=""/>
        <a:tabLst/>
        <a:defRPr sz="1800" b="0" i="0" u="none" strike="noStrike" cap="none" spc="0" baseline="0">
          <a:ln>
            <a:noFill/>
          </a:ln>
          <a:solidFill>
            <a:srgbClr val="FFFFFF"/>
          </a:solidFill>
          <a:uFillTx/>
          <a:latin typeface="+mj-lt"/>
          <a:ea typeface="+mj-ea"/>
          <a:cs typeface="+mj-cs"/>
          <a:sym typeface="Trebuchet MS"/>
        </a:defRPr>
      </a:lvl3pPr>
      <a:lvl4pPr marL="1714500" marR="0" indent="-342900" algn="l" defTabSz="457200" rtl="0" latinLnBrk="0">
        <a:lnSpc>
          <a:spcPct val="100000"/>
        </a:lnSpc>
        <a:spcBef>
          <a:spcPts val="1000"/>
        </a:spcBef>
        <a:spcAft>
          <a:spcPts val="0"/>
        </a:spcAft>
        <a:buClr>
          <a:schemeClr val="accent1"/>
        </a:buClr>
        <a:buSzPct val="80000"/>
        <a:buFont typeface="Wingdings 3"/>
        <a:buChar char=""/>
        <a:tabLst/>
        <a:defRPr sz="1800" b="0" i="0" u="none" strike="noStrike" cap="none" spc="0" baseline="0">
          <a:ln>
            <a:noFill/>
          </a:ln>
          <a:solidFill>
            <a:srgbClr val="FFFFFF"/>
          </a:solidFill>
          <a:uFillTx/>
          <a:latin typeface="+mj-lt"/>
          <a:ea typeface="+mj-ea"/>
          <a:cs typeface="+mj-cs"/>
          <a:sym typeface="Trebuchet MS"/>
        </a:defRPr>
      </a:lvl4pPr>
      <a:lvl5pPr marL="2171700" marR="0" indent="-342900" algn="l" defTabSz="457200" rtl="0" latinLnBrk="0">
        <a:lnSpc>
          <a:spcPct val="100000"/>
        </a:lnSpc>
        <a:spcBef>
          <a:spcPts val="1000"/>
        </a:spcBef>
        <a:spcAft>
          <a:spcPts val="0"/>
        </a:spcAft>
        <a:buClr>
          <a:schemeClr val="accent1"/>
        </a:buClr>
        <a:buSzPct val="80000"/>
        <a:buFont typeface="Wingdings 3"/>
        <a:buChar char=""/>
        <a:tabLst/>
        <a:defRPr sz="1800" b="0" i="0" u="none" strike="noStrike" cap="none" spc="0" baseline="0">
          <a:ln>
            <a:noFill/>
          </a:ln>
          <a:solidFill>
            <a:srgbClr val="FFFFFF"/>
          </a:solidFill>
          <a:uFillTx/>
          <a:latin typeface="+mj-lt"/>
          <a:ea typeface="+mj-ea"/>
          <a:cs typeface="+mj-cs"/>
          <a:sym typeface="Trebuchet MS"/>
        </a:defRPr>
      </a:lvl5pPr>
      <a:lvl6pPr marL="2628900" marR="0" indent="-342900" algn="l" defTabSz="457200" rtl="0" latinLnBrk="0">
        <a:lnSpc>
          <a:spcPct val="100000"/>
        </a:lnSpc>
        <a:spcBef>
          <a:spcPts val="1000"/>
        </a:spcBef>
        <a:spcAft>
          <a:spcPts val="0"/>
        </a:spcAft>
        <a:buClr>
          <a:schemeClr val="accent1"/>
        </a:buClr>
        <a:buSzPct val="80000"/>
        <a:buFont typeface="Wingdings 3"/>
        <a:buChar char=""/>
        <a:tabLst/>
        <a:defRPr sz="1800" b="0" i="0" u="none" strike="noStrike" cap="none" spc="0" baseline="0">
          <a:ln>
            <a:noFill/>
          </a:ln>
          <a:solidFill>
            <a:srgbClr val="FFFFFF"/>
          </a:solidFill>
          <a:uFillTx/>
          <a:latin typeface="+mj-lt"/>
          <a:ea typeface="+mj-ea"/>
          <a:cs typeface="+mj-cs"/>
          <a:sym typeface="Trebuchet MS"/>
        </a:defRPr>
      </a:lvl6pPr>
      <a:lvl7pPr marL="3086100" marR="0" indent="-342900" algn="l" defTabSz="457200" rtl="0" latinLnBrk="0">
        <a:lnSpc>
          <a:spcPct val="100000"/>
        </a:lnSpc>
        <a:spcBef>
          <a:spcPts val="1000"/>
        </a:spcBef>
        <a:spcAft>
          <a:spcPts val="0"/>
        </a:spcAft>
        <a:buClr>
          <a:schemeClr val="accent1"/>
        </a:buClr>
        <a:buSzPct val="80000"/>
        <a:buFont typeface="Wingdings 3"/>
        <a:buChar char=""/>
        <a:tabLst/>
        <a:defRPr sz="1800" b="0" i="0" u="none" strike="noStrike" cap="none" spc="0" baseline="0">
          <a:ln>
            <a:noFill/>
          </a:ln>
          <a:solidFill>
            <a:srgbClr val="FFFFFF"/>
          </a:solidFill>
          <a:uFillTx/>
          <a:latin typeface="+mj-lt"/>
          <a:ea typeface="+mj-ea"/>
          <a:cs typeface="+mj-cs"/>
          <a:sym typeface="Trebuchet MS"/>
        </a:defRPr>
      </a:lvl7pPr>
      <a:lvl8pPr marL="3543300" marR="0" indent="-342900" algn="l" defTabSz="457200" rtl="0" latinLnBrk="0">
        <a:lnSpc>
          <a:spcPct val="100000"/>
        </a:lnSpc>
        <a:spcBef>
          <a:spcPts val="1000"/>
        </a:spcBef>
        <a:spcAft>
          <a:spcPts val="0"/>
        </a:spcAft>
        <a:buClr>
          <a:schemeClr val="accent1"/>
        </a:buClr>
        <a:buSzPct val="80000"/>
        <a:buFont typeface="Wingdings 3"/>
        <a:buChar char=""/>
        <a:tabLst/>
        <a:defRPr sz="1800" b="0" i="0" u="none" strike="noStrike" cap="none" spc="0" baseline="0">
          <a:ln>
            <a:noFill/>
          </a:ln>
          <a:solidFill>
            <a:srgbClr val="FFFFFF"/>
          </a:solidFill>
          <a:uFillTx/>
          <a:latin typeface="+mj-lt"/>
          <a:ea typeface="+mj-ea"/>
          <a:cs typeface="+mj-cs"/>
          <a:sym typeface="Trebuchet MS"/>
        </a:defRPr>
      </a:lvl8pPr>
      <a:lvl9pPr marL="4000500" marR="0" indent="-342900" algn="l" defTabSz="457200" rtl="0" latinLnBrk="0">
        <a:lnSpc>
          <a:spcPct val="100000"/>
        </a:lnSpc>
        <a:spcBef>
          <a:spcPts val="1000"/>
        </a:spcBef>
        <a:spcAft>
          <a:spcPts val="0"/>
        </a:spcAft>
        <a:buClr>
          <a:schemeClr val="accent1"/>
        </a:buClr>
        <a:buSzPct val="80000"/>
        <a:buFont typeface="Wingdings 3"/>
        <a:buChar char=""/>
        <a:tabLst/>
        <a:defRPr sz="1800" b="0" i="0" u="none" strike="noStrike" cap="none" spc="0" baseline="0">
          <a:ln>
            <a:noFill/>
          </a:ln>
          <a:solidFill>
            <a:srgbClr val="FFFFFF"/>
          </a:solidFill>
          <a:uFillTx/>
          <a:latin typeface="+mj-lt"/>
          <a:ea typeface="+mj-ea"/>
          <a:cs typeface="+mj-cs"/>
          <a:sym typeface="Trebuchet MS"/>
        </a:defRPr>
      </a:lvl9pPr>
    </p:bodyStyle>
    <p:otherStyle>
      <a:lvl1pPr marL="0" marR="0" indent="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rebuchet MS"/>
        </a:defRPr>
      </a:lvl1pPr>
      <a:lvl2pPr marL="0" marR="0" indent="4572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rebuchet MS"/>
        </a:defRPr>
      </a:lvl2pPr>
      <a:lvl3pPr marL="0" marR="0" indent="9144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rebuchet MS"/>
        </a:defRPr>
      </a:lvl3pPr>
      <a:lvl4pPr marL="0" marR="0" indent="13716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rebuchet MS"/>
        </a:defRPr>
      </a:lvl4pPr>
      <a:lvl5pPr marL="0" marR="0" indent="18288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rebuchet MS"/>
        </a:defRPr>
      </a:lvl5pPr>
      <a:lvl6pPr marL="0" marR="0" indent="22860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rebuchet MS"/>
        </a:defRPr>
      </a:lvl6pPr>
      <a:lvl7pPr marL="0" marR="0" indent="27432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rebuchet MS"/>
        </a:defRPr>
      </a:lvl7pPr>
      <a:lvl8pPr marL="0" marR="0" indent="32004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rebuchet MS"/>
        </a:defRPr>
      </a:lvl8pPr>
      <a:lvl9pPr marL="0" marR="0" indent="3657600" algn="r" defTabSz="4572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Trebuchet M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mailto:Rainer.maas@nanotechinternational.com" TargetMode="External"/><Relationship Id="rId4" Type="http://schemas.openxmlformats.org/officeDocument/2006/relationships/hyperlink" Target="mailto:Tony.leske@nanotechinternational.com" TargetMode="External"/><Relationship Id="rId1" Type="http://schemas.openxmlformats.org/officeDocument/2006/relationships/slideLayout" Target="../slideLayouts/slideLayout13.xml"/><Relationship Id="rId2" Type="http://schemas.openxmlformats.org/officeDocument/2006/relationships/hyperlink" Target="mailto:winston@negusenterprisesltd.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emf"/><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p:nvPr/>
        </p:nvSpPr>
        <p:spPr>
          <a:xfrm>
            <a:off x="1404268" y="2410756"/>
            <a:ext cx="9157741" cy="861774"/>
          </a:xfrm>
          <a:prstGeom prst="rect">
            <a:avLst/>
          </a:prstGeom>
          <a:ln w="12700">
            <a:miter lim="400000"/>
          </a:ln>
          <a:extLst>
            <a:ext uri="{C572A759-6A51-4108-AA02-DFA0A04FC94B}">
              <ma14:wrappingTextBoxFlag xmlns:ma14="http://schemas.microsoft.com/office/mac/drawingml/2011/main" val="1"/>
            </a:ext>
          </a:extLst>
        </p:spPr>
        <p:txBody>
          <a:bodyPr wrap="square" lIns="45719" rIns="45719" anchor="b">
            <a:spAutoFit/>
          </a:bodyPr>
          <a:lstStyle>
            <a:lvl1pPr algn="ctr">
              <a:defRPr sz="5400">
                <a:solidFill>
                  <a:srgbClr val="117290"/>
                </a:solidFill>
              </a:defRPr>
            </a:lvl1pPr>
          </a:lstStyle>
          <a:p>
            <a:pPr algn="l"/>
            <a:r>
              <a:rPr sz="5000" dirty="0">
                <a:solidFill>
                  <a:srgbClr val="76D6FF"/>
                </a:solidFill>
              </a:rPr>
              <a:t>NTI Nanotech International</a:t>
            </a:r>
          </a:p>
        </p:txBody>
      </p:sp>
      <p:sp>
        <p:nvSpPr>
          <p:cNvPr id="187" name="Shape 187"/>
          <p:cNvSpPr/>
          <p:nvPr/>
        </p:nvSpPr>
        <p:spPr>
          <a:xfrm>
            <a:off x="674912" y="3423742"/>
            <a:ext cx="10134601" cy="157100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lnSpcReduction="10000"/>
          </a:bodyPr>
          <a:lstStyle/>
          <a:p>
            <a:pPr algn="ctr">
              <a:spcBef>
                <a:spcPts val="1000"/>
              </a:spcBef>
              <a:defRPr sz="2800">
                <a:solidFill>
                  <a:srgbClr val="FFFFFF"/>
                </a:solidFill>
              </a:defRPr>
            </a:pPr>
            <a:r>
              <a:rPr dirty="0"/>
              <a:t>Leaders in 21</a:t>
            </a:r>
            <a:r>
              <a:rPr baseline="30000" dirty="0"/>
              <a:t>st</a:t>
            </a:r>
            <a:r>
              <a:rPr dirty="0"/>
              <a:t> Century Nano</a:t>
            </a:r>
            <a:r>
              <a:rPr lang="en-CA" dirty="0"/>
              <a:t>t</a:t>
            </a:r>
            <a:r>
              <a:rPr dirty="0" err="1"/>
              <a:t>echnology</a:t>
            </a:r>
            <a:endParaRPr lang="en-CA" dirty="0"/>
          </a:p>
          <a:p>
            <a:pPr algn="ctr">
              <a:spcBef>
                <a:spcPts val="1000"/>
              </a:spcBef>
              <a:defRPr sz="2800">
                <a:solidFill>
                  <a:srgbClr val="FFFFFF"/>
                </a:solidFill>
              </a:defRPr>
            </a:pPr>
            <a:endParaRPr lang="en-CA" dirty="0"/>
          </a:p>
          <a:p>
            <a:pPr algn="ctr">
              <a:spcBef>
                <a:spcPts val="1000"/>
              </a:spcBef>
              <a:defRPr sz="2800">
                <a:solidFill>
                  <a:srgbClr val="FFFFFF"/>
                </a:solidFill>
              </a:defRPr>
            </a:pPr>
            <a:r>
              <a:rPr lang="en-CA" dirty="0"/>
              <a:t>Industrial Magnetic Filtration Technology</a:t>
            </a:r>
          </a:p>
          <a:p>
            <a:pPr algn="ctr">
              <a:spcBef>
                <a:spcPts val="1000"/>
              </a:spcBef>
              <a:defRPr sz="2800">
                <a:solidFill>
                  <a:srgbClr val="FFFFFF"/>
                </a:solidFill>
              </a:defRPr>
            </a:pPr>
            <a:endParaRPr dirty="0"/>
          </a:p>
        </p:txBody>
      </p:sp>
      <p:sp>
        <p:nvSpPr>
          <p:cNvPr id="188" name="Shape 188"/>
          <p:cNvSpPr/>
          <p:nvPr/>
        </p:nvSpPr>
        <p:spPr>
          <a:xfrm rot="19838509">
            <a:off x="9003838" y="-772633"/>
            <a:ext cx="2792219" cy="5602604"/>
          </a:xfrm>
          <a:prstGeom prst="rect">
            <a:avLst/>
          </a:prstGeom>
          <a:blipFill>
            <a:blip r:embed="rId3" cstate="screen">
              <a:extLst>
                <a:ext uri="{28A0092B-C50C-407E-A947-70E740481C1C}">
                  <a14:useLocalDpi xmlns:a14="http://schemas.microsoft.com/office/drawing/2010/main"/>
                </a:ext>
              </a:extLst>
            </a:blip>
            <a:stretch>
              <a:fillRect/>
            </a:stretch>
          </a:blipFill>
          <a:ln w="12700">
            <a:miter lim="400000"/>
          </a:ln>
        </p:spPr>
        <p:txBody>
          <a:bodyPr lIns="45719" rIns="45719" anchor="ctr"/>
          <a:lstStyle/>
          <a:p>
            <a:pPr algn="ctr">
              <a:defRPr>
                <a:solidFill>
                  <a:srgbClr val="FFFFFF"/>
                </a:solidFill>
              </a:defRPr>
            </a:pPr>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3869" y="517691"/>
            <a:ext cx="5675920" cy="1741852"/>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40"/>
          <p:cNvSpPr/>
          <p:nvPr/>
        </p:nvSpPr>
        <p:spPr>
          <a:xfrm rot="19838509">
            <a:off x="9003838" y="-772633"/>
            <a:ext cx="2792219" cy="5602604"/>
          </a:xfrm>
          <a:prstGeom prst="rect">
            <a:avLst/>
          </a:prstGeom>
          <a:blipFill>
            <a:blip r:embed="rId2" cstate="screen">
              <a:extLst>
                <a:ext uri="{28A0092B-C50C-407E-A947-70E740481C1C}">
                  <a14:useLocalDpi xmlns:a14="http://schemas.microsoft.com/office/drawing/2010/main"/>
                </a:ext>
              </a:extLst>
            </a:blip>
            <a:stretch>
              <a:fillRect/>
            </a:stretch>
          </a:blipFill>
          <a:ln w="12700">
            <a:miter lim="400000"/>
          </a:ln>
        </p:spPr>
        <p:txBody>
          <a:bodyPr lIns="45719" rIns="45719" anchor="ctr"/>
          <a:lstStyle/>
          <a:p>
            <a:pPr algn="ctr">
              <a:defRPr>
                <a:solidFill>
                  <a:srgbClr val="FFFFFF"/>
                </a:solidFill>
              </a:defRPr>
            </a:pPr>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90793" y="237687"/>
            <a:ext cx="4666294" cy="2379448"/>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5677554" y="1881848"/>
            <a:ext cx="4978723" cy="2470290"/>
          </a:xfrm>
          <a:prstGeom prst="rect">
            <a:avLst/>
          </a:prstGeom>
          <a:noFill/>
          <a:ln>
            <a:noFill/>
          </a:ln>
        </p:spPr>
      </p:pic>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190793" y="3897373"/>
            <a:ext cx="5384800" cy="2514600"/>
          </a:xfrm>
          <a:prstGeom prst="rect">
            <a:avLst/>
          </a:prstGeom>
          <a:noFill/>
          <a:ln>
            <a:noFill/>
          </a:ln>
        </p:spPr>
      </p:pic>
      <p:sp>
        <p:nvSpPr>
          <p:cNvPr id="8" name="Rectangle 7"/>
          <p:cNvSpPr/>
          <p:nvPr/>
        </p:nvSpPr>
        <p:spPr>
          <a:xfrm>
            <a:off x="370440" y="3156384"/>
            <a:ext cx="3122843" cy="369332"/>
          </a:xfrm>
          <a:prstGeom prst="rect">
            <a:avLst/>
          </a:prstGeom>
        </p:spPr>
        <p:txBody>
          <a:bodyPr wrap="none">
            <a:spAutoFit/>
          </a:bodyPr>
          <a:lstStyle/>
          <a:p>
            <a:pPr>
              <a:spcAft>
                <a:spcPts val="1000"/>
              </a:spcAft>
            </a:pPr>
            <a:r>
              <a:rPr lang="en-US" b="1" dirty="0">
                <a:solidFill>
                  <a:srgbClr val="FFFFFF"/>
                </a:solidFill>
                <a:latin typeface="Calibri" panose="020F0502020204030204" pitchFamily="34" charset="0"/>
                <a:ea typeface="Cambria" panose="02040503050406030204" pitchFamily="18" charset="0"/>
                <a:cs typeface="Times New Roman" panose="02020603050405020304" pitchFamily="18" charset="0"/>
              </a:rPr>
              <a:t>Crude Oil System Cross Section</a:t>
            </a:r>
            <a:endParaRPr lang="en-CA" dirty="0">
              <a:solidFill>
                <a:srgbClr val="FFFFFF"/>
              </a:solidFill>
              <a:latin typeface="Calibri" panose="020F0502020204030204" pitchFamily="34" charset="0"/>
              <a:ea typeface="Cambria" panose="02040503050406030204" pitchFamily="18" charset="0"/>
              <a:cs typeface="Times New Roman" panose="02020603050405020304" pitchFamily="18" charset="0"/>
            </a:endParaRPr>
          </a:p>
        </p:txBody>
      </p:sp>
      <p:sp>
        <p:nvSpPr>
          <p:cNvPr id="9" name="Rectangle 8"/>
          <p:cNvSpPr/>
          <p:nvPr/>
        </p:nvSpPr>
        <p:spPr>
          <a:xfrm>
            <a:off x="7994414" y="4384073"/>
            <a:ext cx="2064668" cy="369332"/>
          </a:xfrm>
          <a:prstGeom prst="rect">
            <a:avLst/>
          </a:prstGeom>
        </p:spPr>
        <p:txBody>
          <a:bodyPr wrap="none">
            <a:spAutoFit/>
          </a:bodyPr>
          <a:lstStyle/>
          <a:p>
            <a:pPr>
              <a:spcAft>
                <a:spcPts val="1000"/>
              </a:spcAft>
            </a:pPr>
            <a:r>
              <a:rPr lang="en-US" b="1" dirty="0">
                <a:solidFill>
                  <a:srgbClr val="FFFFFF"/>
                </a:solidFill>
                <a:latin typeface="Calibri" panose="020F0502020204030204" pitchFamily="34" charset="0"/>
                <a:ea typeface="Cambria" panose="02040503050406030204" pitchFamily="18" charset="0"/>
                <a:cs typeface="Times New Roman" panose="02020603050405020304" pitchFamily="18" charset="0"/>
              </a:rPr>
              <a:t>Overview of system</a:t>
            </a:r>
            <a:endParaRPr lang="en-CA" dirty="0">
              <a:solidFill>
                <a:srgbClr val="FFFFFF"/>
              </a:solidFill>
              <a:latin typeface="Calibri" panose="020F0502020204030204" pitchFamily="34" charset="0"/>
              <a:ea typeface="Cambria" panose="02040503050406030204" pitchFamily="18" charset="0"/>
              <a:cs typeface="Times New Roman" panose="02020603050405020304" pitchFamily="18" charset="0"/>
            </a:endParaRPr>
          </a:p>
        </p:txBody>
      </p:sp>
      <p:sp>
        <p:nvSpPr>
          <p:cNvPr id="10" name="Rectangle 9"/>
          <p:cNvSpPr/>
          <p:nvPr/>
        </p:nvSpPr>
        <p:spPr>
          <a:xfrm>
            <a:off x="5677554" y="5957678"/>
            <a:ext cx="3549305" cy="369332"/>
          </a:xfrm>
          <a:prstGeom prst="rect">
            <a:avLst/>
          </a:prstGeom>
        </p:spPr>
        <p:txBody>
          <a:bodyPr wrap="none">
            <a:spAutoFit/>
          </a:bodyPr>
          <a:lstStyle/>
          <a:p>
            <a:pPr>
              <a:spcAft>
                <a:spcPts val="1000"/>
              </a:spcAft>
            </a:pPr>
            <a:r>
              <a:rPr lang="en-US" b="1" dirty="0">
                <a:solidFill>
                  <a:srgbClr val="FFFFFF"/>
                </a:solidFill>
                <a:latin typeface="Calibri" panose="020F0502020204030204" pitchFamily="34" charset="0"/>
                <a:ea typeface="Cambria" panose="02040503050406030204" pitchFamily="18" charset="0"/>
                <a:cs typeface="Times New Roman" panose="02020603050405020304" pitchFamily="18" charset="0"/>
              </a:rPr>
              <a:t>Manifold with 8 separator modules</a:t>
            </a:r>
            <a:endParaRPr lang="en-CA" dirty="0">
              <a:solidFill>
                <a:srgbClr val="FFFFFF"/>
              </a:solidFill>
              <a:latin typeface="Calibri" panose="020F0502020204030204" pitchFamily="34"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70439077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CONTACT: NTI NANOTECHNOLOGY CORP.</a:t>
            </a:r>
          </a:p>
        </p:txBody>
      </p:sp>
      <p:sp>
        <p:nvSpPr>
          <p:cNvPr id="3" name="Text Placeholder 2"/>
          <p:cNvSpPr>
            <a:spLocks noGrp="1"/>
          </p:cNvSpPr>
          <p:nvPr>
            <p:ph type="body" sz="half" idx="1"/>
          </p:nvPr>
        </p:nvSpPr>
        <p:spPr>
          <a:xfrm>
            <a:off x="677333" y="1491343"/>
            <a:ext cx="8596670" cy="4550019"/>
          </a:xfrm>
        </p:spPr>
        <p:txBody>
          <a:bodyPr>
            <a:normAutofit lnSpcReduction="10000"/>
          </a:bodyPr>
          <a:lstStyle/>
          <a:p>
            <a:r>
              <a:rPr lang="en-CA" dirty="0" smtClean="0"/>
              <a:t>Negus Enterprises </a:t>
            </a:r>
            <a:r>
              <a:rPr lang="en-CA" dirty="0" smtClean="0"/>
              <a:t>L</a:t>
            </a:r>
            <a:r>
              <a:rPr lang="en-CA" dirty="0" smtClean="0"/>
              <a:t>td. (Agents </a:t>
            </a:r>
            <a:r>
              <a:rPr lang="en-CA" dirty="0"/>
              <a:t>for </a:t>
            </a:r>
            <a:r>
              <a:rPr lang="en-CA" dirty="0" err="1"/>
              <a:t>Nanatechnology</a:t>
            </a:r>
            <a:r>
              <a:rPr lang="en-CA" dirty="0"/>
              <a:t> </a:t>
            </a:r>
            <a:r>
              <a:rPr lang="en-CA" dirty="0" smtClean="0"/>
              <a:t>Corp)</a:t>
            </a:r>
            <a:endParaRPr lang="en-CA" dirty="0" smtClean="0"/>
          </a:p>
          <a:p>
            <a:r>
              <a:rPr lang="en-CA" dirty="0" smtClean="0"/>
              <a:t>Winston Hawthorne</a:t>
            </a:r>
            <a:endParaRPr lang="en-CA" dirty="0" smtClean="0"/>
          </a:p>
          <a:p>
            <a:pPr lvl="1"/>
            <a:r>
              <a:rPr lang="en-CA" dirty="0"/>
              <a:t>+1 </a:t>
            </a:r>
            <a:r>
              <a:rPr lang="en-CA" dirty="0" smtClean="0"/>
              <a:t>(780) 709 0661</a:t>
            </a:r>
            <a:endParaRPr lang="en-CA" dirty="0"/>
          </a:p>
          <a:p>
            <a:pPr lvl="1"/>
            <a:r>
              <a:rPr lang="en-CA" dirty="0" smtClean="0">
                <a:hlinkClick r:id="rId2"/>
              </a:rPr>
              <a:t>winston@negusenterprisesltd.com</a:t>
            </a:r>
            <a:endParaRPr lang="en-CA" dirty="0"/>
          </a:p>
          <a:p>
            <a:pPr lvl="1"/>
            <a:endParaRPr lang="en-CA" dirty="0"/>
          </a:p>
          <a:p>
            <a:r>
              <a:rPr lang="en-CA" dirty="0" smtClean="0"/>
              <a:t>Rainer </a:t>
            </a:r>
            <a:r>
              <a:rPr lang="en-CA" dirty="0"/>
              <a:t>Maas (President)</a:t>
            </a:r>
          </a:p>
          <a:p>
            <a:pPr lvl="1"/>
            <a:r>
              <a:rPr lang="en-CA" dirty="0"/>
              <a:t>+1 (604) 202 5817</a:t>
            </a:r>
          </a:p>
          <a:p>
            <a:pPr lvl="1"/>
            <a:r>
              <a:rPr lang="en-CA" dirty="0">
                <a:hlinkClick r:id="rId3"/>
              </a:rPr>
              <a:t>Rainer.maas@nanotechinternational.com</a:t>
            </a:r>
            <a:endParaRPr lang="en-CA" dirty="0"/>
          </a:p>
          <a:p>
            <a:r>
              <a:rPr lang="en-CA" dirty="0" err="1"/>
              <a:t>Dr</a:t>
            </a:r>
            <a:r>
              <a:rPr lang="en-CA" dirty="0"/>
              <a:t> Tony Leske (Technical Manager)</a:t>
            </a:r>
          </a:p>
          <a:p>
            <a:pPr lvl="1"/>
            <a:r>
              <a:rPr lang="en-CA" dirty="0"/>
              <a:t>+1 (780) 690 4158</a:t>
            </a:r>
          </a:p>
          <a:p>
            <a:pPr lvl="1"/>
            <a:r>
              <a:rPr lang="en-CA" dirty="0">
                <a:hlinkClick r:id="rId4"/>
              </a:rPr>
              <a:t>tony.leske@nanotechinternational.com</a:t>
            </a:r>
            <a:endParaRPr lang="en-CA" dirty="0"/>
          </a:p>
          <a:p>
            <a:endParaRPr lang="en-CA" dirty="0"/>
          </a:p>
        </p:txBody>
      </p:sp>
    </p:spTree>
    <p:extLst>
      <p:ext uri="{BB962C8B-B14F-4D97-AF65-F5344CB8AC3E}">
        <p14:creationId xmlns:p14="http://schemas.microsoft.com/office/powerpoint/2010/main" val="251984931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p:nvPr/>
        </p:nvSpPr>
        <p:spPr>
          <a:xfrm rot="19838509">
            <a:off x="9003838" y="-772633"/>
            <a:ext cx="2792219" cy="5602604"/>
          </a:xfrm>
          <a:prstGeom prst="rect">
            <a:avLst/>
          </a:prstGeom>
          <a:blipFill>
            <a:blip r:embed="rId2" cstate="screen">
              <a:extLst>
                <a:ext uri="{28A0092B-C50C-407E-A947-70E740481C1C}">
                  <a14:useLocalDpi xmlns:a14="http://schemas.microsoft.com/office/drawing/2010/main"/>
                </a:ext>
              </a:extLst>
            </a:blip>
            <a:stretch>
              <a:fillRect/>
            </a:stretch>
          </a:blipFill>
          <a:ln w="12700">
            <a:miter lim="400000"/>
          </a:ln>
        </p:spPr>
        <p:txBody>
          <a:bodyPr lIns="45719" rIns="45719" anchor="ctr"/>
          <a:lstStyle/>
          <a:p>
            <a:pPr algn="ctr">
              <a:defRPr>
                <a:solidFill>
                  <a:srgbClr val="FFFFFF"/>
                </a:solidFill>
              </a:defRPr>
            </a:pPr>
            <a:endParaRPr/>
          </a:p>
        </p:txBody>
      </p:sp>
      <p:sp>
        <p:nvSpPr>
          <p:cNvPr id="192" name="Shape 192"/>
          <p:cNvSpPr>
            <a:spLocks noGrp="1"/>
          </p:cNvSpPr>
          <p:nvPr>
            <p:ph type="title"/>
          </p:nvPr>
        </p:nvSpPr>
        <p:spPr>
          <a:xfrm>
            <a:off x="1208088" y="609600"/>
            <a:ext cx="8596670" cy="1320800"/>
          </a:xfrm>
        </p:spPr>
        <p:txBody>
          <a:bodyPr>
            <a:normAutofit/>
          </a:bodyPr>
          <a:lstStyle>
            <a:lvl1pPr algn="l" defTabSz="352043">
              <a:defRPr sz="4158" b="1" u="sng"/>
            </a:lvl1pPr>
          </a:lstStyle>
          <a:p>
            <a:r>
              <a:rPr lang="en-US" sz="3600" b="0" u="none" dirty="0"/>
              <a:t>Introduction to </a:t>
            </a:r>
            <a:br>
              <a:rPr lang="en-US" sz="3600" b="0" u="none" dirty="0"/>
            </a:br>
            <a:r>
              <a:rPr lang="en-US" sz="3600" b="0" u="none" dirty="0"/>
              <a:t>NTI Nanotech International</a:t>
            </a:r>
          </a:p>
        </p:txBody>
      </p:sp>
      <p:sp>
        <p:nvSpPr>
          <p:cNvPr id="193" name="Shape 193"/>
          <p:cNvSpPr>
            <a:spLocks noGrp="1"/>
          </p:cNvSpPr>
          <p:nvPr>
            <p:ph type="body" sz="half" idx="1"/>
          </p:nvPr>
        </p:nvSpPr>
        <p:spPr>
          <a:xfrm>
            <a:off x="1208088" y="2160589"/>
            <a:ext cx="8596670" cy="3880773"/>
          </a:xfrm>
        </p:spPr>
        <p:txBody>
          <a:bodyPr>
            <a:normAutofit lnSpcReduction="10000"/>
          </a:bodyPr>
          <a:lstStyle/>
          <a:p>
            <a:r>
              <a:rPr lang="en-CA" dirty="0"/>
              <a:t>Privately owned Canadian company based in</a:t>
            </a:r>
            <a:br>
              <a:rPr lang="en-CA" dirty="0"/>
            </a:br>
            <a:r>
              <a:rPr lang="en-CA" dirty="0"/>
              <a:t>Edmonton, Alberta</a:t>
            </a:r>
          </a:p>
          <a:p>
            <a:r>
              <a:rPr lang="en-CA" dirty="0"/>
              <a:t>Specializes in nanotechnology based decontamination</a:t>
            </a:r>
          </a:p>
          <a:p>
            <a:r>
              <a:rPr lang="en-CA" dirty="0"/>
              <a:t>Specializes in Nano Magnetic Separation</a:t>
            </a:r>
          </a:p>
          <a:p>
            <a:r>
              <a:rPr lang="en-CA" dirty="0"/>
              <a:t>Extensive environmental consulting experience capable of fielding world class multi-disciplinary teams</a:t>
            </a:r>
          </a:p>
          <a:p>
            <a:r>
              <a:rPr lang="en-CA" dirty="0"/>
              <a:t>Previous projects include: soil stabilization for mining roads, PCB decontamination, arsenic decontamination, hydrocarbon &amp; heavy metal remediation, tailings sedimentation, oil recovery research</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p:nvPr/>
        </p:nvSpPr>
        <p:spPr>
          <a:xfrm rot="19838509">
            <a:off x="9003838" y="-772633"/>
            <a:ext cx="2792219" cy="5602604"/>
          </a:xfrm>
          <a:prstGeom prst="rect">
            <a:avLst/>
          </a:prstGeom>
          <a:blipFill>
            <a:blip r:embed="rId2" cstate="screen">
              <a:extLst>
                <a:ext uri="{28A0092B-C50C-407E-A947-70E740481C1C}">
                  <a14:useLocalDpi xmlns:a14="http://schemas.microsoft.com/office/drawing/2010/main"/>
                </a:ext>
              </a:extLst>
            </a:blip>
            <a:stretch>
              <a:fillRect/>
            </a:stretch>
          </a:blipFill>
          <a:ln w="12700">
            <a:miter lim="400000"/>
          </a:ln>
        </p:spPr>
        <p:txBody>
          <a:bodyPr lIns="45719" rIns="45719" anchor="ctr"/>
          <a:lstStyle/>
          <a:p>
            <a:pPr algn="ctr">
              <a:defRPr>
                <a:solidFill>
                  <a:srgbClr val="FFFFFF"/>
                </a:solidFill>
              </a:defRPr>
            </a:pPr>
            <a:endParaRPr/>
          </a:p>
        </p:txBody>
      </p:sp>
      <p:sp>
        <p:nvSpPr>
          <p:cNvPr id="7" name="Title 1"/>
          <p:cNvSpPr>
            <a:spLocks noGrp="1"/>
          </p:cNvSpPr>
          <p:nvPr>
            <p:ph type="title"/>
          </p:nvPr>
        </p:nvSpPr>
        <p:spPr>
          <a:xfrm>
            <a:off x="646111" y="452718"/>
            <a:ext cx="9404723" cy="1351856"/>
          </a:xfrm>
        </p:spPr>
        <p:txBody>
          <a:bodyPr/>
          <a:lstStyle/>
          <a:p>
            <a:r>
              <a:rPr lang="en-US" sz="3200" b="1" dirty="0">
                <a:solidFill>
                  <a:srgbClr val="FFFFFF"/>
                </a:solidFill>
              </a:rPr>
              <a:t>MAGNETIC SEPARATORS</a:t>
            </a:r>
            <a:r>
              <a:rPr lang="en-US" sz="2000" b="1" dirty="0">
                <a:solidFill>
                  <a:srgbClr val="FFFFFF"/>
                </a:solidFill>
              </a:rPr>
              <a:t/>
            </a:r>
            <a:br>
              <a:rPr lang="en-US" sz="2000" b="1" dirty="0">
                <a:solidFill>
                  <a:srgbClr val="FFFFFF"/>
                </a:solidFill>
              </a:rPr>
            </a:br>
            <a:r>
              <a:rPr lang="en-US" sz="2000" b="1" dirty="0">
                <a:solidFill>
                  <a:srgbClr val="FFFFFF"/>
                </a:solidFill>
              </a:rPr>
              <a:t/>
            </a:r>
            <a:br>
              <a:rPr lang="en-US" sz="2000" b="1" dirty="0">
                <a:solidFill>
                  <a:srgbClr val="FFFFFF"/>
                </a:solidFill>
              </a:rPr>
            </a:br>
            <a:r>
              <a:rPr lang="en-US" sz="2000" b="1" dirty="0">
                <a:solidFill>
                  <a:srgbClr val="FFFFFF"/>
                </a:solidFill>
              </a:rPr>
              <a:t>Core Design</a:t>
            </a:r>
            <a:endParaRPr lang="en-CA" sz="2000" b="1" dirty="0">
              <a:solidFill>
                <a:srgbClr val="FFFFFF"/>
              </a:solidFill>
            </a:endParaRPr>
          </a:p>
        </p:txBody>
      </p:sp>
      <p:sp>
        <p:nvSpPr>
          <p:cNvPr id="8" name="Rectangle 7"/>
          <p:cNvSpPr/>
          <p:nvPr/>
        </p:nvSpPr>
        <p:spPr>
          <a:xfrm>
            <a:off x="646111" y="1804574"/>
            <a:ext cx="11038866" cy="369332"/>
          </a:xfrm>
          <a:prstGeom prst="rect">
            <a:avLst/>
          </a:prstGeom>
        </p:spPr>
        <p:txBody>
          <a:bodyPr wrap="square">
            <a:spAutoFit/>
          </a:bodyPr>
          <a:lstStyle/>
          <a:p>
            <a:r>
              <a:rPr lang="en-CA" dirty="0">
                <a:solidFill>
                  <a:srgbClr val="FFFFFF"/>
                </a:solidFill>
              </a:rPr>
              <a:t>Core design is a stand-alone Magnetic Separator module, designed for continuous operation</a:t>
            </a:r>
          </a:p>
        </p:txBody>
      </p:sp>
      <p:pic>
        <p:nvPicPr>
          <p:cNvPr id="9" name="Picture 8"/>
          <p:cNvPicPr>
            <a:picLocks noChangeAspect="1"/>
          </p:cNvPicPr>
          <p:nvPr/>
        </p:nvPicPr>
        <p:blipFill>
          <a:blip r:embed="rId3"/>
          <a:stretch>
            <a:fillRect/>
          </a:stretch>
        </p:blipFill>
        <p:spPr>
          <a:xfrm>
            <a:off x="746699" y="2434619"/>
            <a:ext cx="5416979" cy="3280381"/>
          </a:xfrm>
          <a:prstGeom prst="rect">
            <a:avLst/>
          </a:prstGeom>
        </p:spPr>
      </p:pic>
      <p:sp>
        <p:nvSpPr>
          <p:cNvPr id="10" name="Rectangle 9"/>
          <p:cNvSpPr/>
          <p:nvPr/>
        </p:nvSpPr>
        <p:spPr>
          <a:xfrm>
            <a:off x="6459717" y="4074809"/>
            <a:ext cx="4976446" cy="1477328"/>
          </a:xfrm>
          <a:prstGeom prst="rect">
            <a:avLst/>
          </a:prstGeom>
        </p:spPr>
        <p:txBody>
          <a:bodyPr wrap="square">
            <a:spAutoFit/>
          </a:bodyPr>
          <a:lstStyle/>
          <a:p>
            <a:pPr algn="just"/>
            <a:r>
              <a:rPr lang="en-CA" dirty="0">
                <a:solidFill>
                  <a:srgbClr val="FFFFFF"/>
                </a:solidFill>
              </a:rPr>
              <a:t>Multiple modules are assembled in parallel to accommodate system operating capacity and cleaning requirements. Additional modules can be added to increase system capacity if demand arises in the future.</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95"/>
          <p:cNvSpPr/>
          <p:nvPr/>
        </p:nvSpPr>
        <p:spPr>
          <a:xfrm rot="19838509">
            <a:off x="9003838" y="-772633"/>
            <a:ext cx="2792219" cy="5602604"/>
          </a:xfrm>
          <a:prstGeom prst="rect">
            <a:avLst/>
          </a:prstGeom>
          <a:blipFill>
            <a:blip r:embed="rId3" cstate="screen">
              <a:extLst>
                <a:ext uri="{28A0092B-C50C-407E-A947-70E740481C1C}">
                  <a14:useLocalDpi xmlns:a14="http://schemas.microsoft.com/office/drawing/2010/main"/>
                </a:ext>
              </a:extLst>
            </a:blip>
            <a:stretch>
              <a:fillRect/>
            </a:stretch>
          </a:blipFill>
          <a:ln w="12700">
            <a:miter lim="400000"/>
          </a:ln>
        </p:spPr>
        <p:txBody>
          <a:bodyPr lIns="45719" rIns="45719" anchor="ctr"/>
          <a:lstStyle/>
          <a:p>
            <a:pPr algn="ctr">
              <a:defRPr>
                <a:solidFill>
                  <a:srgbClr val="FFFFFF"/>
                </a:solidFill>
              </a:defRPr>
            </a:pPr>
            <a:endParaRPr/>
          </a:p>
        </p:txBody>
      </p:sp>
      <p:sp>
        <p:nvSpPr>
          <p:cNvPr id="11" name="Shape 209"/>
          <p:cNvSpPr txBox="1">
            <a:spLocks/>
          </p:cNvSpPr>
          <p:nvPr/>
        </p:nvSpPr>
        <p:spPr>
          <a:xfrm>
            <a:off x="320760" y="386863"/>
            <a:ext cx="8937540" cy="593480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CA" sz="3500" b="1" dirty="0">
                <a:solidFill>
                  <a:srgbClr val="FFFFFF"/>
                </a:solidFill>
              </a:rPr>
              <a:t>Applications</a:t>
            </a:r>
          </a:p>
          <a:p>
            <a:pPr lvl="1"/>
            <a:r>
              <a:rPr lang="en-CA" dirty="0">
                <a:solidFill>
                  <a:srgbClr val="FFFFFF"/>
                </a:solidFill>
              </a:rPr>
              <a:t>Fuel</a:t>
            </a:r>
          </a:p>
          <a:p>
            <a:pPr lvl="1"/>
            <a:r>
              <a:rPr lang="en-CA" dirty="0">
                <a:solidFill>
                  <a:srgbClr val="FFFFFF"/>
                </a:solidFill>
              </a:rPr>
              <a:t>Lubricants</a:t>
            </a:r>
          </a:p>
          <a:p>
            <a:pPr lvl="1"/>
            <a:r>
              <a:rPr lang="en-CA" dirty="0">
                <a:solidFill>
                  <a:srgbClr val="FFFFFF"/>
                </a:solidFill>
              </a:rPr>
              <a:t>Hydraulics</a:t>
            </a:r>
          </a:p>
          <a:p>
            <a:pPr lvl="1"/>
            <a:r>
              <a:rPr lang="en-CA" dirty="0">
                <a:solidFill>
                  <a:srgbClr val="FFFFFF"/>
                </a:solidFill>
              </a:rPr>
              <a:t>Coolants</a:t>
            </a:r>
          </a:p>
          <a:p>
            <a:pPr lvl="1"/>
            <a:r>
              <a:rPr lang="en-CA" dirty="0">
                <a:solidFill>
                  <a:srgbClr val="FFFFFF"/>
                </a:solidFill>
              </a:rPr>
              <a:t>Water/effluents</a:t>
            </a:r>
          </a:p>
          <a:p>
            <a:pPr lvl="1"/>
            <a:r>
              <a:rPr lang="en-CA" dirty="0">
                <a:solidFill>
                  <a:srgbClr val="FFFFFF"/>
                </a:solidFill>
              </a:rPr>
              <a:t>Chemicals</a:t>
            </a:r>
          </a:p>
          <a:p>
            <a:pPr lvl="1"/>
            <a:r>
              <a:rPr lang="en-CA" dirty="0">
                <a:solidFill>
                  <a:srgbClr val="FFFFFF"/>
                </a:solidFill>
              </a:rPr>
              <a:t>Gas systems</a:t>
            </a:r>
          </a:p>
          <a:p>
            <a:pPr lvl="1"/>
            <a:r>
              <a:rPr lang="en-CA" dirty="0">
                <a:solidFill>
                  <a:srgbClr val="FFFFFF"/>
                </a:solidFill>
              </a:rPr>
              <a:t>Slurries (tailings, etc)</a:t>
            </a:r>
          </a:p>
          <a:p>
            <a:r>
              <a:rPr lang="en-CA" sz="1900" dirty="0">
                <a:solidFill>
                  <a:srgbClr val="FFFFFF"/>
                </a:solidFill>
              </a:rPr>
              <a:t>In-line/Flow-through</a:t>
            </a:r>
          </a:p>
          <a:p>
            <a:r>
              <a:rPr lang="en-CA" sz="1900" dirty="0">
                <a:solidFill>
                  <a:srgbClr val="FFFFFF"/>
                </a:solidFill>
              </a:rPr>
              <a:t>Multiple designs and custom designs</a:t>
            </a:r>
          </a:p>
          <a:p>
            <a:r>
              <a:rPr lang="en-CA" sz="1900" dirty="0">
                <a:solidFill>
                  <a:srgbClr val="FFFFFF"/>
                </a:solidFill>
              </a:rPr>
              <a:t>Functional Nano Particles are injected to remove NON-FERROUS SUBSTANCES  as well as enhance the effectiveness on ferrous substances</a:t>
            </a:r>
          </a:p>
          <a:p>
            <a:r>
              <a:rPr lang="en-CA" sz="1900" dirty="0">
                <a:solidFill>
                  <a:srgbClr val="FFFFFF"/>
                </a:solidFill>
              </a:rPr>
              <a:t>No internal flow restrictions</a:t>
            </a:r>
          </a:p>
        </p:txBody>
      </p:sp>
      <p:pic>
        <p:nvPicPr>
          <p:cNvPr id="12" name="Picture 11"/>
          <p:cNvPicPr>
            <a:picLocks noChangeAspect="1"/>
          </p:cNvPicPr>
          <p:nvPr/>
        </p:nvPicPr>
        <p:blipFill>
          <a:blip r:embed="rId4"/>
          <a:stretch>
            <a:fillRect/>
          </a:stretch>
        </p:blipFill>
        <p:spPr>
          <a:xfrm>
            <a:off x="5483008" y="992263"/>
            <a:ext cx="2580000" cy="3853567"/>
          </a:xfrm>
          <a:prstGeom prst="rect">
            <a:avLst/>
          </a:prstGeom>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p:nvPr/>
        </p:nvSpPr>
        <p:spPr>
          <a:xfrm rot="19838509">
            <a:off x="9469831" y="-1124326"/>
            <a:ext cx="2792219" cy="5602604"/>
          </a:xfrm>
          <a:prstGeom prst="rect">
            <a:avLst/>
          </a:prstGeom>
          <a:blipFill>
            <a:blip r:embed="rId2" cstate="screen">
              <a:extLst>
                <a:ext uri="{28A0092B-C50C-407E-A947-70E740481C1C}">
                  <a14:useLocalDpi xmlns:a14="http://schemas.microsoft.com/office/drawing/2010/main"/>
                </a:ext>
              </a:extLst>
            </a:blip>
            <a:stretch>
              <a:fillRect/>
            </a:stretch>
          </a:blipFill>
          <a:ln w="12700">
            <a:miter lim="400000"/>
          </a:ln>
        </p:spPr>
        <p:txBody>
          <a:bodyPr lIns="45719" rIns="45719" anchor="ctr"/>
          <a:lstStyle/>
          <a:p>
            <a:pPr algn="ctr">
              <a:defRPr>
                <a:solidFill>
                  <a:srgbClr val="FFFFFF"/>
                </a:solidFill>
              </a:defRPr>
            </a:pPr>
            <a:endParaRPr/>
          </a:p>
        </p:txBody>
      </p:sp>
      <p:sp>
        <p:nvSpPr>
          <p:cNvPr id="7" name="Title 1"/>
          <p:cNvSpPr>
            <a:spLocks noGrp="1"/>
          </p:cNvSpPr>
          <p:nvPr>
            <p:ph type="title"/>
          </p:nvPr>
        </p:nvSpPr>
        <p:spPr>
          <a:xfrm>
            <a:off x="294419" y="231720"/>
            <a:ext cx="9404723" cy="814565"/>
          </a:xfrm>
        </p:spPr>
        <p:txBody>
          <a:bodyPr/>
          <a:lstStyle/>
          <a:p>
            <a:r>
              <a:rPr lang="en-US" sz="3600" b="1" dirty="0">
                <a:solidFill>
                  <a:srgbClr val="FFFFFF"/>
                </a:solidFill>
              </a:rPr>
              <a:t>FEATURES</a:t>
            </a:r>
            <a:endParaRPr lang="en-CA" sz="3600" b="1" dirty="0">
              <a:solidFill>
                <a:srgbClr val="FFFFFF"/>
              </a:solidFill>
            </a:endParaRPr>
          </a:p>
        </p:txBody>
      </p:sp>
      <p:sp>
        <p:nvSpPr>
          <p:cNvPr id="8" name="Text Placeholder 2"/>
          <p:cNvSpPr txBox="1">
            <a:spLocks/>
          </p:cNvSpPr>
          <p:nvPr/>
        </p:nvSpPr>
        <p:spPr>
          <a:xfrm>
            <a:off x="228600" y="931985"/>
            <a:ext cx="9812215" cy="572379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CA" dirty="0">
                <a:solidFill>
                  <a:srgbClr val="FFFFFF"/>
                </a:solidFill>
              </a:rPr>
              <a:t>System stays online during cleaning operations, so no shutdown is required for routine cleaning.</a:t>
            </a:r>
          </a:p>
          <a:p>
            <a:r>
              <a:rPr lang="en-CA" dirty="0">
                <a:solidFill>
                  <a:srgbClr val="FFFFFF"/>
                </a:solidFill>
              </a:rPr>
              <a:t>Minimal human contact with the material removed during cleaning procedure. Easy and safe management of filtrated substances when removed from the system.</a:t>
            </a:r>
          </a:p>
          <a:p>
            <a:r>
              <a:rPr lang="en-CA" dirty="0">
                <a:solidFill>
                  <a:srgbClr val="FFFFFF"/>
                </a:solidFill>
              </a:rPr>
              <a:t>Main system is housed in a building which includes a dedicated overhead crane system used for routine cleaning operations, as well as for equipment installation and servicing.</a:t>
            </a:r>
          </a:p>
          <a:p>
            <a:r>
              <a:rPr lang="en-CA" dirty="0">
                <a:solidFill>
                  <a:srgbClr val="FFFFFF"/>
                </a:solidFill>
              </a:rPr>
              <a:t>System is PLC controlled and remote monitored with an integrated camera system.</a:t>
            </a:r>
          </a:p>
          <a:p>
            <a:r>
              <a:rPr lang="en-CA" dirty="0">
                <a:solidFill>
                  <a:srgbClr val="FFFFFF"/>
                </a:solidFill>
              </a:rPr>
              <a:t>Minimal flow restriction (~0.5 psi) per module means less horse power required for operation.</a:t>
            </a:r>
          </a:p>
          <a:p>
            <a:r>
              <a:rPr lang="en-CA" dirty="0">
                <a:solidFill>
                  <a:srgbClr val="FFFFFF"/>
                </a:solidFill>
              </a:rPr>
              <a:t>Operational pressure drop is minimally affected by material buildup</a:t>
            </a:r>
          </a:p>
          <a:p>
            <a:r>
              <a:rPr lang="en-CA" dirty="0">
                <a:solidFill>
                  <a:srgbClr val="FFFFFF"/>
                </a:solidFill>
              </a:rPr>
              <a:t>Minimal consumables required for normal operations.</a:t>
            </a:r>
          </a:p>
          <a:p>
            <a:r>
              <a:rPr lang="en-CA" dirty="0">
                <a:solidFill>
                  <a:srgbClr val="FFFFFF"/>
                </a:solidFill>
              </a:rPr>
              <a:t>Robust separator components require minimal maintenance</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p:nvPr/>
        </p:nvSpPr>
        <p:spPr>
          <a:xfrm rot="19838509">
            <a:off x="9003838" y="-772633"/>
            <a:ext cx="2792219" cy="5602604"/>
          </a:xfrm>
          <a:prstGeom prst="rect">
            <a:avLst/>
          </a:prstGeom>
          <a:blipFill>
            <a:blip r:embed="rId3" cstate="screen">
              <a:extLst>
                <a:ext uri="{28A0092B-C50C-407E-A947-70E740481C1C}">
                  <a14:useLocalDpi xmlns:a14="http://schemas.microsoft.com/office/drawing/2010/main"/>
                </a:ext>
              </a:extLst>
            </a:blip>
            <a:stretch>
              <a:fillRect/>
            </a:stretch>
          </a:blipFill>
          <a:ln w="12700">
            <a:miter lim="400000"/>
          </a:ln>
        </p:spPr>
        <p:txBody>
          <a:bodyPr lIns="45719" rIns="45719" anchor="ctr"/>
          <a:lstStyle/>
          <a:p>
            <a:pPr algn="ctr">
              <a:defRPr>
                <a:solidFill>
                  <a:srgbClr val="FFFFFF"/>
                </a:solidFill>
              </a:defRPr>
            </a:pPr>
            <a:endParaRPr/>
          </a:p>
        </p:txBody>
      </p:sp>
      <p:sp>
        <p:nvSpPr>
          <p:cNvPr id="8" name="Title 1"/>
          <p:cNvSpPr>
            <a:spLocks noGrp="1"/>
          </p:cNvSpPr>
          <p:nvPr>
            <p:ph type="title"/>
          </p:nvPr>
        </p:nvSpPr>
        <p:spPr>
          <a:xfrm>
            <a:off x="294419" y="231719"/>
            <a:ext cx="7996727" cy="1289349"/>
          </a:xfrm>
        </p:spPr>
        <p:txBody>
          <a:bodyPr/>
          <a:lstStyle/>
          <a:p>
            <a:r>
              <a:rPr lang="en-US" sz="3600" b="1" dirty="0">
                <a:solidFill>
                  <a:srgbClr val="FFFFFF"/>
                </a:solidFill>
              </a:rPr>
              <a:t>MAGNETIC SEPARATION OF BLACK POWDER and other SUBSTANCES</a:t>
            </a:r>
            <a:endParaRPr lang="en-CA" sz="3600" b="1" dirty="0">
              <a:solidFill>
                <a:srgbClr val="FFFFFF"/>
              </a:solidFill>
            </a:endParaRPr>
          </a:p>
        </p:txBody>
      </p:sp>
      <p:sp>
        <p:nvSpPr>
          <p:cNvPr id="9" name="Rectangle 8"/>
          <p:cNvSpPr/>
          <p:nvPr/>
        </p:nvSpPr>
        <p:spPr>
          <a:xfrm>
            <a:off x="127365" y="1723291"/>
            <a:ext cx="8084650" cy="3862596"/>
          </a:xfrm>
          <a:prstGeom prst="rect">
            <a:avLst/>
          </a:prstGeom>
        </p:spPr>
        <p:txBody>
          <a:bodyPr wrap="square">
            <a:spAutoFit/>
          </a:bodyPr>
          <a:lstStyle/>
          <a:p>
            <a:pPr marL="342900" indent="-342900">
              <a:spcBef>
                <a:spcPts val="1000"/>
              </a:spcBef>
              <a:buClr>
                <a:schemeClr val="bg2">
                  <a:lumMod val="40000"/>
                  <a:lumOff val="60000"/>
                </a:schemeClr>
              </a:buClr>
              <a:buSzPct val="80000"/>
              <a:buFont typeface="Wingdings 3" charset="2"/>
              <a:buChar char=""/>
            </a:pPr>
            <a:r>
              <a:rPr lang="en-CA" sz="2000" dirty="0">
                <a:solidFill>
                  <a:srgbClr val="FFFFFF"/>
                </a:solidFill>
                <a:latin typeface="+mj-lt"/>
                <a:ea typeface="+mj-ea"/>
                <a:cs typeface="+mj-cs"/>
              </a:rPr>
              <a:t>Black Powder is a general term used to describe a host of corrosion related contaminants found in pipelines that transport natural gas, hydrocarbon condensates, and liquefied petroleum gas (LPG).</a:t>
            </a:r>
          </a:p>
          <a:p>
            <a:pPr marL="342900" indent="-342900">
              <a:spcBef>
                <a:spcPts val="1000"/>
              </a:spcBef>
              <a:buClr>
                <a:schemeClr val="bg2">
                  <a:lumMod val="40000"/>
                  <a:lumOff val="60000"/>
                </a:schemeClr>
              </a:buClr>
              <a:buSzPct val="80000"/>
              <a:buFont typeface="Wingdings 3" charset="2"/>
              <a:buChar char=""/>
            </a:pPr>
            <a:r>
              <a:rPr lang="en-CA" sz="2000" dirty="0">
                <a:solidFill>
                  <a:srgbClr val="FFFFFF"/>
                </a:solidFill>
                <a:latin typeface="+mj-lt"/>
                <a:ea typeface="+mj-ea"/>
                <a:cs typeface="+mj-cs"/>
              </a:rPr>
              <a:t> It can also make its way from the pipeline to downstream processes damaging equipment through plugging and erosion. </a:t>
            </a:r>
          </a:p>
          <a:p>
            <a:pPr marL="342900" indent="-342900">
              <a:spcBef>
                <a:spcPts val="1000"/>
              </a:spcBef>
              <a:buClr>
                <a:schemeClr val="bg2">
                  <a:lumMod val="40000"/>
                  <a:lumOff val="60000"/>
                </a:schemeClr>
              </a:buClr>
              <a:buSzPct val="80000"/>
              <a:buFont typeface="Wingdings 3" charset="2"/>
              <a:buChar char=""/>
            </a:pPr>
            <a:r>
              <a:rPr lang="en-CA" sz="2000" dirty="0">
                <a:solidFill>
                  <a:srgbClr val="FFFFFF"/>
                </a:solidFill>
                <a:latin typeface="+mj-lt"/>
                <a:ea typeface="+mj-ea"/>
                <a:cs typeface="+mj-cs"/>
              </a:rPr>
              <a:t>The composition of Black Powder has been found to vary significantly in chemical composition and to contain very fine particles down to sub-micron sizes. </a:t>
            </a:r>
          </a:p>
          <a:p>
            <a:pPr marL="342900" indent="-342900">
              <a:spcBef>
                <a:spcPts val="1000"/>
              </a:spcBef>
              <a:buClr>
                <a:schemeClr val="bg2">
                  <a:lumMod val="40000"/>
                  <a:lumOff val="60000"/>
                </a:schemeClr>
              </a:buClr>
              <a:buSzPct val="80000"/>
              <a:buFont typeface="Wingdings 3" charset="2"/>
              <a:buChar char=""/>
            </a:pPr>
            <a:r>
              <a:rPr lang="en-CA" sz="2000" dirty="0">
                <a:solidFill>
                  <a:srgbClr val="FFFFFF"/>
                </a:solidFill>
                <a:latin typeface="+mj-lt"/>
                <a:ea typeface="+mj-ea"/>
                <a:cs typeface="+mj-cs"/>
              </a:rPr>
              <a:t>It can be a dry powder, a liquid suspension, or an intermediate sticky sludge depending on pipeline conditions.</a:t>
            </a:r>
          </a:p>
        </p:txBody>
      </p:sp>
      <p:pic>
        <p:nvPicPr>
          <p:cNvPr id="10" name="Afbeelding 2">
            <a:extLst/>
          </p:cNvPr>
          <p:cNvPicPr/>
          <p:nvPr/>
        </p:nvPicPr>
        <p:blipFill>
          <a:blip r:embed="rId4" cstate="print">
            <a:extLst>
              <a:ext uri="{28A0092B-C50C-407E-A947-70E740481C1C}">
                <a14:useLocalDpi xmlns:a14="http://schemas.microsoft.com/office/drawing/2010/main" val="0"/>
              </a:ext>
            </a:extLst>
          </a:blip>
          <a:stretch>
            <a:fillRect/>
          </a:stretch>
        </p:blipFill>
        <p:spPr>
          <a:xfrm>
            <a:off x="8660423" y="1276157"/>
            <a:ext cx="3410511" cy="2329961"/>
          </a:xfrm>
          <a:prstGeom prst="rect">
            <a:avLst/>
          </a:prstGeom>
        </p:spPr>
      </p:pic>
      <p:pic>
        <p:nvPicPr>
          <p:cNvPr id="11" name="Afbeelding 4">
            <a:extLst/>
          </p:cNvPr>
          <p:cNvPicPr/>
          <p:nvPr/>
        </p:nvPicPr>
        <p:blipFill>
          <a:blip r:embed="rId5" cstate="print">
            <a:extLst>
              <a:ext uri="{28A0092B-C50C-407E-A947-70E740481C1C}">
                <a14:useLocalDpi xmlns:a14="http://schemas.microsoft.com/office/drawing/2010/main" val="0"/>
              </a:ext>
            </a:extLst>
          </a:blip>
          <a:stretch>
            <a:fillRect/>
          </a:stretch>
        </p:blipFill>
        <p:spPr>
          <a:xfrm>
            <a:off x="8660423" y="3701562"/>
            <a:ext cx="3410511" cy="2260721"/>
          </a:xfrm>
          <a:prstGeom prst="rect">
            <a:avLst/>
          </a:prstGeom>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p:nvPr/>
        </p:nvSpPr>
        <p:spPr>
          <a:xfrm rot="19838509">
            <a:off x="9003838" y="-772633"/>
            <a:ext cx="2792219" cy="5602604"/>
          </a:xfrm>
          <a:prstGeom prst="rect">
            <a:avLst/>
          </a:prstGeom>
          <a:blipFill>
            <a:blip r:embed="rId3" cstate="screen">
              <a:extLst>
                <a:ext uri="{28A0092B-C50C-407E-A947-70E740481C1C}">
                  <a14:useLocalDpi xmlns:a14="http://schemas.microsoft.com/office/drawing/2010/main"/>
                </a:ext>
              </a:extLst>
            </a:blip>
            <a:stretch>
              <a:fillRect/>
            </a:stretch>
          </a:blipFill>
          <a:ln w="12700">
            <a:miter lim="400000"/>
          </a:ln>
        </p:spPr>
        <p:txBody>
          <a:bodyPr lIns="45719" rIns="45719" anchor="ctr"/>
          <a:lstStyle/>
          <a:p>
            <a:pPr algn="ctr">
              <a:defRPr>
                <a:solidFill>
                  <a:srgbClr val="FFFFFF"/>
                </a:solidFill>
              </a:defRPr>
            </a:pPr>
            <a:endParaRPr/>
          </a:p>
        </p:txBody>
      </p:sp>
      <p:sp>
        <p:nvSpPr>
          <p:cNvPr id="13" name="Title 1"/>
          <p:cNvSpPr>
            <a:spLocks noGrp="1"/>
          </p:cNvSpPr>
          <p:nvPr>
            <p:ph type="title"/>
          </p:nvPr>
        </p:nvSpPr>
        <p:spPr>
          <a:xfrm>
            <a:off x="294419" y="231719"/>
            <a:ext cx="9130935" cy="1289349"/>
          </a:xfrm>
        </p:spPr>
        <p:txBody>
          <a:bodyPr/>
          <a:lstStyle/>
          <a:p>
            <a:r>
              <a:rPr lang="en-US" sz="3600" b="1" dirty="0">
                <a:solidFill>
                  <a:srgbClr val="FFFFFF"/>
                </a:solidFill>
              </a:rPr>
              <a:t>MAGNETIC SEPARATION OF BLACK POWDER and other SUBSTANCES</a:t>
            </a:r>
            <a:endParaRPr lang="en-CA" sz="3600" b="1" dirty="0">
              <a:solidFill>
                <a:srgbClr val="FFFFFF"/>
              </a:solidFill>
            </a:endParaRPr>
          </a:p>
        </p:txBody>
      </p:sp>
      <p:sp>
        <p:nvSpPr>
          <p:cNvPr id="14" name="Title 1"/>
          <p:cNvSpPr txBox="1">
            <a:spLocks/>
          </p:cNvSpPr>
          <p:nvPr/>
        </p:nvSpPr>
        <p:spPr>
          <a:xfrm>
            <a:off x="294420" y="1521068"/>
            <a:ext cx="2017958" cy="404447"/>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solidFill>
                  <a:srgbClr val="FFFFFF"/>
                </a:solidFill>
              </a:rPr>
              <a:t>Key Features</a:t>
            </a:r>
            <a:endParaRPr lang="en-CA" sz="2000" b="1" dirty="0">
              <a:solidFill>
                <a:srgbClr val="FFFFFF"/>
              </a:solidFill>
            </a:endParaRPr>
          </a:p>
        </p:txBody>
      </p:sp>
      <p:sp>
        <p:nvSpPr>
          <p:cNvPr id="15" name="Rectangle 14"/>
          <p:cNvSpPr/>
          <p:nvPr/>
        </p:nvSpPr>
        <p:spPr>
          <a:xfrm>
            <a:off x="65819" y="2070272"/>
            <a:ext cx="10845435" cy="4170372"/>
          </a:xfrm>
          <a:prstGeom prst="rect">
            <a:avLst/>
          </a:prstGeom>
        </p:spPr>
        <p:txBody>
          <a:bodyPr wrap="square">
            <a:spAutoFit/>
          </a:bodyPr>
          <a:lstStyle/>
          <a:p>
            <a:pPr marL="342900" marR="0" indent="-342900">
              <a:spcBef>
                <a:spcPts val="1000"/>
              </a:spcBef>
              <a:buClr>
                <a:schemeClr val="bg2">
                  <a:lumMod val="40000"/>
                  <a:lumOff val="60000"/>
                </a:schemeClr>
              </a:buClr>
              <a:buSzPct val="80000"/>
              <a:buFont typeface="Wingdings 3" charset="2"/>
              <a:buChar char=""/>
            </a:pPr>
            <a:r>
              <a:rPr lang="en-CA" sz="2000" dirty="0">
                <a:solidFill>
                  <a:srgbClr val="FFFFFF"/>
                </a:solidFill>
                <a:latin typeface="+mj-lt"/>
                <a:ea typeface="+mj-ea"/>
                <a:cs typeface="+mj-cs"/>
              </a:rPr>
              <a:t>Particle removal: The Magnetic Nano Separator Module removes ferrous AND non-ferrous particles &gt; 100 microns to sub-micron levels, at efficiencies exceeding industries standards. </a:t>
            </a:r>
          </a:p>
          <a:p>
            <a:pPr marL="342900" marR="0" indent="-342900">
              <a:spcBef>
                <a:spcPts val="1000"/>
              </a:spcBef>
              <a:buClr>
                <a:schemeClr val="bg2">
                  <a:lumMod val="40000"/>
                  <a:lumOff val="60000"/>
                </a:schemeClr>
              </a:buClr>
              <a:buSzPct val="80000"/>
              <a:buFont typeface="Wingdings 3" charset="2"/>
              <a:buChar char=""/>
            </a:pPr>
            <a:r>
              <a:rPr lang="en-CA" sz="2000" dirty="0">
                <a:solidFill>
                  <a:srgbClr val="FFFFFF"/>
                </a:solidFill>
                <a:latin typeface="+mj-lt"/>
                <a:ea typeface="+mj-ea"/>
                <a:cs typeface="+mj-cs"/>
              </a:rPr>
              <a:t>Fully redundant system: The system has two parallel duplex sets of separator modules; scheduled and unscheduled system maintenance can be performed with NO INTERRUPTION to operations. </a:t>
            </a:r>
          </a:p>
          <a:p>
            <a:pPr marL="342900" marR="0" indent="-342900">
              <a:spcBef>
                <a:spcPts val="1000"/>
              </a:spcBef>
              <a:buClr>
                <a:schemeClr val="bg2">
                  <a:lumMod val="40000"/>
                  <a:lumOff val="60000"/>
                </a:schemeClr>
              </a:buClr>
              <a:buSzPct val="80000"/>
              <a:buFont typeface="Wingdings 3" charset="2"/>
              <a:buChar char=""/>
            </a:pPr>
            <a:r>
              <a:rPr lang="en-CA" sz="2000" dirty="0">
                <a:solidFill>
                  <a:srgbClr val="FFFFFF"/>
                </a:solidFill>
                <a:latin typeface="+mj-lt"/>
                <a:ea typeface="+mj-ea"/>
                <a:cs typeface="+mj-cs"/>
              </a:rPr>
              <a:t>Fully automated cleaning: Each separator module includes an enclosed actuated cleaning system to clean Black Powder and other contaminants from the magnetic separators. The required cleaning frequency can be adjusted remotely with NO DOWNTIME to either side of the Duplex System. </a:t>
            </a:r>
          </a:p>
          <a:p>
            <a:pPr marL="342900" marR="0" indent="-342900">
              <a:spcBef>
                <a:spcPts val="1000"/>
              </a:spcBef>
              <a:buClr>
                <a:schemeClr val="bg2">
                  <a:lumMod val="40000"/>
                  <a:lumOff val="60000"/>
                </a:schemeClr>
              </a:buClr>
              <a:buSzPct val="80000"/>
              <a:buFont typeface="Wingdings 3" charset="2"/>
              <a:buChar char=""/>
            </a:pPr>
            <a:r>
              <a:rPr lang="en-CA" sz="2000" dirty="0">
                <a:solidFill>
                  <a:srgbClr val="FFFFFF"/>
                </a:solidFill>
                <a:latin typeface="+mj-lt"/>
                <a:ea typeface="+mj-ea"/>
                <a:cs typeface="+mj-cs"/>
              </a:rPr>
              <a:t>Remote monitoring: The system is PLC controlled and has options for remote monitoring via TCP/IP and an integrated camera system. </a:t>
            </a:r>
          </a:p>
        </p:txBody>
      </p:sp>
    </p:spTree>
    <p:extLst>
      <p:ext uri="{BB962C8B-B14F-4D97-AF65-F5344CB8AC3E}">
        <p14:creationId xmlns:p14="http://schemas.microsoft.com/office/powerpoint/2010/main" val="228996087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40"/>
          <p:cNvSpPr/>
          <p:nvPr/>
        </p:nvSpPr>
        <p:spPr>
          <a:xfrm rot="19838509">
            <a:off x="9003838" y="-772633"/>
            <a:ext cx="2792219" cy="5602604"/>
          </a:xfrm>
          <a:prstGeom prst="rect">
            <a:avLst/>
          </a:prstGeom>
          <a:blipFill>
            <a:blip r:embed="rId2" cstate="screen">
              <a:extLst>
                <a:ext uri="{28A0092B-C50C-407E-A947-70E740481C1C}">
                  <a14:useLocalDpi xmlns:a14="http://schemas.microsoft.com/office/drawing/2010/main"/>
                </a:ext>
              </a:extLst>
            </a:blip>
            <a:stretch>
              <a:fillRect/>
            </a:stretch>
          </a:blipFill>
          <a:ln w="12700">
            <a:miter lim="400000"/>
          </a:ln>
        </p:spPr>
        <p:txBody>
          <a:bodyPr lIns="45719" rIns="45719" anchor="ctr"/>
          <a:lstStyle/>
          <a:p>
            <a:pPr algn="ctr">
              <a:defRPr>
                <a:solidFill>
                  <a:srgbClr val="FFFFFF"/>
                </a:solidFill>
              </a:defRPr>
            </a:pPr>
            <a:endParaRPr/>
          </a:p>
        </p:txBody>
      </p:sp>
      <p:sp>
        <p:nvSpPr>
          <p:cNvPr id="5" name="Title 1"/>
          <p:cNvSpPr txBox="1">
            <a:spLocks/>
          </p:cNvSpPr>
          <p:nvPr/>
        </p:nvSpPr>
        <p:spPr>
          <a:xfrm>
            <a:off x="224081" y="369275"/>
            <a:ext cx="4840289" cy="668217"/>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solidFill>
                  <a:srgbClr val="FFFFFF"/>
                </a:solidFill>
              </a:rPr>
              <a:t>Key Features Cont.</a:t>
            </a:r>
            <a:endParaRPr lang="en-CA" sz="2000" b="1" dirty="0">
              <a:solidFill>
                <a:srgbClr val="FFFFFF"/>
              </a:solidFill>
            </a:endParaRPr>
          </a:p>
        </p:txBody>
      </p:sp>
      <p:sp>
        <p:nvSpPr>
          <p:cNvPr id="6" name="Rectangle 5"/>
          <p:cNvSpPr/>
          <p:nvPr/>
        </p:nvSpPr>
        <p:spPr>
          <a:xfrm>
            <a:off x="52755" y="920328"/>
            <a:ext cx="7710853" cy="5221942"/>
          </a:xfrm>
          <a:prstGeom prst="rect">
            <a:avLst/>
          </a:prstGeom>
        </p:spPr>
        <p:txBody>
          <a:bodyPr wrap="square">
            <a:spAutoFit/>
          </a:bodyPr>
          <a:lstStyle/>
          <a:p>
            <a:pPr marL="342900" indent="-342900">
              <a:spcBef>
                <a:spcPts val="1000"/>
              </a:spcBef>
              <a:spcAft>
                <a:spcPts val="0"/>
              </a:spcAft>
              <a:buClr>
                <a:schemeClr val="bg2">
                  <a:lumMod val="40000"/>
                  <a:lumOff val="60000"/>
                </a:schemeClr>
              </a:buClr>
              <a:buSzPct val="80000"/>
              <a:buFont typeface="Wingdings 3" charset="2"/>
              <a:buChar char=""/>
            </a:pPr>
            <a:r>
              <a:rPr lang="en-CA" sz="2000" dirty="0">
                <a:solidFill>
                  <a:srgbClr val="FFFFFF"/>
                </a:solidFill>
                <a:latin typeface="+mj-lt"/>
                <a:ea typeface="+mj-ea"/>
                <a:cs typeface="+mj-cs"/>
              </a:rPr>
              <a:t>Black Powder &amp; moisture handling: All Black Powder is flushed through a waste handling system with potassium permanganate solution and discharged directly to a settling tank or other waste water facility. </a:t>
            </a:r>
          </a:p>
          <a:p>
            <a:pPr marL="342900" indent="-342900">
              <a:spcBef>
                <a:spcPts val="1000"/>
              </a:spcBef>
              <a:spcAft>
                <a:spcPts val="0"/>
              </a:spcAft>
              <a:buClr>
                <a:schemeClr val="bg2">
                  <a:lumMod val="40000"/>
                  <a:lumOff val="60000"/>
                </a:schemeClr>
              </a:buClr>
              <a:buSzPct val="80000"/>
              <a:buFont typeface="Wingdings 3" charset="2"/>
              <a:buChar char=""/>
            </a:pPr>
            <a:r>
              <a:rPr lang="en-CA" sz="2000" dirty="0">
                <a:solidFill>
                  <a:srgbClr val="FFFFFF"/>
                </a:solidFill>
                <a:latin typeface="+mj-lt"/>
                <a:ea typeface="+mj-ea"/>
                <a:cs typeface="+mj-cs"/>
              </a:rPr>
              <a:t>No human contact: There is no direct human contact with Black Powder. Cleaning is automated and remotely monitored. </a:t>
            </a:r>
          </a:p>
          <a:p>
            <a:pPr marL="342900" indent="-342900">
              <a:spcBef>
                <a:spcPts val="1000"/>
              </a:spcBef>
              <a:spcAft>
                <a:spcPts val="0"/>
              </a:spcAft>
              <a:buClr>
                <a:schemeClr val="bg2">
                  <a:lumMod val="40000"/>
                  <a:lumOff val="60000"/>
                </a:schemeClr>
              </a:buClr>
              <a:buSzPct val="80000"/>
              <a:buFont typeface="Wingdings 3" charset="2"/>
              <a:buChar char=""/>
            </a:pPr>
            <a:r>
              <a:rPr lang="en-CA" sz="2000" dirty="0">
                <a:solidFill>
                  <a:srgbClr val="FFFFFF"/>
                </a:solidFill>
                <a:latin typeface="+mj-lt"/>
                <a:ea typeface="+mj-ea"/>
                <a:cs typeface="+mj-cs"/>
              </a:rPr>
              <a:t>System effectiveness feedback: Black Powder removal effectiveness is measured in real time. Sensors detect a decrease in effectiveness and respond by increasing auto-cleaning frequency, starting with the module with the highest pressure drop. </a:t>
            </a:r>
          </a:p>
          <a:p>
            <a:pPr marL="342900" indent="-342900">
              <a:spcBef>
                <a:spcPts val="1000"/>
              </a:spcBef>
              <a:spcAft>
                <a:spcPts val="0"/>
              </a:spcAft>
              <a:buClr>
                <a:schemeClr val="bg2">
                  <a:lumMod val="40000"/>
                  <a:lumOff val="60000"/>
                </a:schemeClr>
              </a:buClr>
              <a:buSzPct val="80000"/>
              <a:buFont typeface="Wingdings 3" charset="2"/>
              <a:buChar char=""/>
            </a:pPr>
            <a:r>
              <a:rPr lang="en-CA" sz="2000" dirty="0">
                <a:solidFill>
                  <a:srgbClr val="FFFFFF"/>
                </a:solidFill>
                <a:latin typeface="+mj-lt"/>
                <a:ea typeface="+mj-ea"/>
                <a:cs typeface="+mj-cs"/>
              </a:rPr>
              <a:t>Black Powder capacity: Each module can hold 125 ft3 of Black Powder. </a:t>
            </a:r>
          </a:p>
          <a:p>
            <a:pPr marL="342900" indent="-342900">
              <a:spcBef>
                <a:spcPts val="1000"/>
              </a:spcBef>
              <a:spcAft>
                <a:spcPts val="0"/>
              </a:spcAft>
              <a:buClr>
                <a:schemeClr val="bg2">
                  <a:lumMod val="40000"/>
                  <a:lumOff val="60000"/>
                </a:schemeClr>
              </a:buClr>
              <a:buSzPct val="80000"/>
              <a:buFont typeface="Wingdings 3" charset="2"/>
              <a:buChar char=""/>
            </a:pPr>
            <a:r>
              <a:rPr lang="en-CA" sz="2000" dirty="0">
                <a:solidFill>
                  <a:srgbClr val="FFFFFF"/>
                </a:solidFill>
                <a:latin typeface="+mj-lt"/>
                <a:ea typeface="+mj-ea"/>
                <a:cs typeface="+mj-cs"/>
              </a:rPr>
              <a:t>Crude delivery capacity: Current system capacity 500k BBL/Day. </a:t>
            </a:r>
          </a:p>
        </p:txBody>
      </p:sp>
      <p:pic>
        <p:nvPicPr>
          <p:cNvPr id="7" name="Picture 8" descr="OEI: 2 inch Magnetic Rod cle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988" y="1901834"/>
            <a:ext cx="1285875" cy="30003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OEI 2 inch Magnetic Rod dir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9327" y="3465380"/>
            <a:ext cx="1304925"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53822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40"/>
          <p:cNvSpPr/>
          <p:nvPr/>
        </p:nvSpPr>
        <p:spPr>
          <a:xfrm rot="19838509">
            <a:off x="9003838" y="-772633"/>
            <a:ext cx="2792219" cy="5602604"/>
          </a:xfrm>
          <a:prstGeom prst="rect">
            <a:avLst/>
          </a:prstGeom>
          <a:blipFill>
            <a:blip r:embed="rId2" cstate="screen">
              <a:extLst>
                <a:ext uri="{28A0092B-C50C-407E-A947-70E740481C1C}">
                  <a14:useLocalDpi xmlns:a14="http://schemas.microsoft.com/office/drawing/2010/main"/>
                </a:ext>
              </a:extLst>
            </a:blip>
            <a:stretch>
              <a:fillRect/>
            </a:stretch>
          </a:blipFill>
          <a:ln w="12700">
            <a:miter lim="400000"/>
          </a:ln>
        </p:spPr>
        <p:txBody>
          <a:bodyPr lIns="45719" rIns="45719" anchor="ctr"/>
          <a:lstStyle/>
          <a:p>
            <a:pPr algn="ctr">
              <a:defRPr>
                <a:solidFill>
                  <a:srgbClr val="FFFFFF"/>
                </a:solidFill>
              </a:defRPr>
            </a:pPr>
            <a:endParaRPr/>
          </a:p>
        </p:txBody>
      </p:sp>
      <p:sp>
        <p:nvSpPr>
          <p:cNvPr id="5" name="Title 1"/>
          <p:cNvSpPr txBox="1">
            <a:spLocks/>
          </p:cNvSpPr>
          <p:nvPr/>
        </p:nvSpPr>
        <p:spPr>
          <a:xfrm>
            <a:off x="224081" y="369275"/>
            <a:ext cx="4840289" cy="668217"/>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solidFill>
                  <a:srgbClr val="FFFFFF"/>
                </a:solidFill>
              </a:rPr>
              <a:t>Key Features Cont.</a:t>
            </a:r>
            <a:endParaRPr lang="en-CA" sz="2000" b="1" dirty="0">
              <a:solidFill>
                <a:srgbClr val="FFFFFF"/>
              </a:solidFill>
            </a:endParaRPr>
          </a:p>
        </p:txBody>
      </p:sp>
      <p:sp>
        <p:nvSpPr>
          <p:cNvPr id="6" name="Rectangle 5"/>
          <p:cNvSpPr/>
          <p:nvPr/>
        </p:nvSpPr>
        <p:spPr>
          <a:xfrm>
            <a:off x="316523" y="1360550"/>
            <a:ext cx="9064869" cy="3780522"/>
          </a:xfrm>
          <a:prstGeom prst="rect">
            <a:avLst/>
          </a:prstGeom>
        </p:spPr>
        <p:txBody>
          <a:bodyPr wrap="square">
            <a:spAutoFit/>
          </a:bodyPr>
          <a:lstStyle/>
          <a:p>
            <a:pPr marL="342900" indent="-342900">
              <a:spcBef>
                <a:spcPts val="1000"/>
              </a:spcBef>
              <a:spcAft>
                <a:spcPts val="0"/>
              </a:spcAft>
              <a:buClr>
                <a:schemeClr val="bg2">
                  <a:lumMod val="40000"/>
                  <a:lumOff val="60000"/>
                </a:schemeClr>
              </a:buClr>
              <a:buSzPct val="80000"/>
              <a:buFont typeface="Wingdings 3" charset="2"/>
              <a:buChar char=""/>
            </a:pPr>
            <a:r>
              <a:rPr lang="en-CA" dirty="0">
                <a:solidFill>
                  <a:srgbClr val="FFFFFF"/>
                </a:solidFill>
              </a:rPr>
              <a:t>Pressure drop: Operational pressure drop is minimally affected by Black Powder buildup. </a:t>
            </a:r>
          </a:p>
          <a:p>
            <a:pPr marL="342900" indent="-342900">
              <a:spcBef>
                <a:spcPts val="1000"/>
              </a:spcBef>
              <a:spcAft>
                <a:spcPts val="0"/>
              </a:spcAft>
              <a:buClr>
                <a:schemeClr val="bg2">
                  <a:lumMod val="40000"/>
                  <a:lumOff val="60000"/>
                </a:schemeClr>
              </a:buClr>
              <a:buSzPct val="80000"/>
              <a:buFont typeface="Wingdings 3" charset="2"/>
              <a:buChar char=""/>
            </a:pPr>
            <a:r>
              <a:rPr lang="en-CA" dirty="0">
                <a:solidFill>
                  <a:srgbClr val="FFFFFF"/>
                </a:solidFill>
              </a:rPr>
              <a:t>Minimal flow restriction: Pressure drop of approximately 0.5 psi per module means less horse power required for to maintain flow volumes. </a:t>
            </a:r>
          </a:p>
          <a:p>
            <a:pPr marL="342900" indent="-342900">
              <a:spcBef>
                <a:spcPts val="1000"/>
              </a:spcBef>
              <a:spcAft>
                <a:spcPts val="0"/>
              </a:spcAft>
              <a:buClr>
                <a:schemeClr val="bg2">
                  <a:lumMod val="40000"/>
                  <a:lumOff val="60000"/>
                </a:schemeClr>
              </a:buClr>
              <a:buSzPct val="80000"/>
              <a:buFont typeface="Wingdings 3" charset="2"/>
              <a:buChar char=""/>
            </a:pPr>
            <a:r>
              <a:rPr lang="en-CA" dirty="0">
                <a:solidFill>
                  <a:srgbClr val="FFFFFF"/>
                </a:solidFill>
              </a:rPr>
              <a:t>Building: Main system is housed in a building which includes a dedicated overhead crane system used for equipment installation and servicing. </a:t>
            </a:r>
          </a:p>
          <a:p>
            <a:pPr marL="342900" indent="-342900">
              <a:spcBef>
                <a:spcPts val="1000"/>
              </a:spcBef>
              <a:spcAft>
                <a:spcPts val="0"/>
              </a:spcAft>
              <a:buClr>
                <a:schemeClr val="bg2">
                  <a:lumMod val="40000"/>
                  <a:lumOff val="60000"/>
                </a:schemeClr>
              </a:buClr>
              <a:buSzPct val="80000"/>
              <a:buFont typeface="Wingdings 3" charset="2"/>
              <a:buChar char=""/>
            </a:pPr>
            <a:r>
              <a:rPr lang="en-CA" dirty="0">
                <a:solidFill>
                  <a:srgbClr val="FFFFFF"/>
                </a:solidFill>
              </a:rPr>
              <a:t>Consumables: No consumables are required for daily function. Minimal consumables (mainly seals &amp; wipers) are replaced annually or as needed. </a:t>
            </a:r>
          </a:p>
          <a:p>
            <a:pPr marL="342900" indent="-342900">
              <a:spcBef>
                <a:spcPts val="1000"/>
              </a:spcBef>
              <a:spcAft>
                <a:spcPts val="0"/>
              </a:spcAft>
              <a:buClr>
                <a:schemeClr val="bg2">
                  <a:lumMod val="40000"/>
                  <a:lumOff val="60000"/>
                </a:schemeClr>
              </a:buClr>
              <a:buSzPct val="80000"/>
              <a:buFont typeface="Wingdings 3" charset="2"/>
              <a:buChar char=""/>
            </a:pPr>
            <a:r>
              <a:rPr lang="en-CA" dirty="0">
                <a:solidFill>
                  <a:srgbClr val="FFFFFF"/>
                </a:solidFill>
              </a:rPr>
              <a:t>Robustness: Robust separator components require minimal maintenance. </a:t>
            </a:r>
          </a:p>
          <a:p>
            <a:pPr marL="342900" indent="-342900">
              <a:spcBef>
                <a:spcPts val="1000"/>
              </a:spcBef>
              <a:spcAft>
                <a:spcPts val="1000"/>
              </a:spcAft>
              <a:buClr>
                <a:schemeClr val="bg2">
                  <a:lumMod val="40000"/>
                  <a:lumOff val="60000"/>
                </a:schemeClr>
              </a:buClr>
              <a:buSzPct val="80000"/>
              <a:buFont typeface="Wingdings 3" charset="2"/>
              <a:buChar char=""/>
            </a:pPr>
            <a:r>
              <a:rPr lang="en-US" dirty="0">
                <a:solidFill>
                  <a:srgbClr val="FFFFFF"/>
                </a:solidFill>
              </a:rPr>
              <a:t>Modular design: The system is fully scalable and modular to accommodate ALL lines sizes, pressures, and volumes.</a:t>
            </a:r>
            <a:endParaRPr lang="en-CA" dirty="0">
              <a:solidFill>
                <a:srgbClr val="FFFFFF"/>
              </a:solidFill>
            </a:endParaRPr>
          </a:p>
        </p:txBody>
      </p:sp>
    </p:spTree>
    <p:extLst>
      <p:ext uri="{BB962C8B-B14F-4D97-AF65-F5344CB8AC3E}">
        <p14:creationId xmlns:p14="http://schemas.microsoft.com/office/powerpoint/2010/main" val="614232272"/>
      </p:ext>
    </p:extLst>
  </p:cSld>
  <p:clrMapOvr>
    <a:masterClrMapping/>
  </p:clrMapOvr>
  <p:transition spd="med"/>
</p:sld>
</file>

<file path=ppt/theme/theme1.xml><?xml version="1.0" encoding="utf-8"?>
<a:theme xmlns:a="http://schemas.openxmlformats.org/drawingml/2006/main" name="Facet">
  <a:themeElements>
    <a:clrScheme name="Facet">
      <a:dk1>
        <a:srgbClr val="000000"/>
      </a:dk1>
      <a:lt1>
        <a:srgbClr val="2C3C43"/>
      </a:lt1>
      <a:dk2>
        <a:srgbClr val="A7A7A7"/>
      </a:dk2>
      <a:lt2>
        <a:srgbClr val="535353"/>
      </a:lt2>
      <a:accent1>
        <a:srgbClr val="90C226"/>
      </a:accent1>
      <a:accent2>
        <a:srgbClr val="54A021"/>
      </a:accent2>
      <a:accent3>
        <a:srgbClr val="E6B91E"/>
      </a:accent3>
      <a:accent4>
        <a:srgbClr val="E76618"/>
      </a:accent4>
      <a:accent5>
        <a:srgbClr val="C42F1A"/>
      </a:accent5>
      <a:accent6>
        <a:srgbClr val="918655"/>
      </a:accent6>
      <a:hlink>
        <a:srgbClr val="0000FF"/>
      </a:hlink>
      <a:folHlink>
        <a:srgbClr val="FF00FF"/>
      </a:folHlink>
    </a:clrScheme>
    <a:fontScheme name="Facet">
      <a:majorFont>
        <a:latin typeface="Trebuchet MS"/>
        <a:ea typeface="Trebuchet MS"/>
        <a:cs typeface="Trebuchet MS"/>
      </a:majorFont>
      <a:minorFont>
        <a:latin typeface="Helvetica"/>
        <a:ea typeface="Helvetica"/>
        <a:cs typeface="Helvetica"/>
      </a:minorFont>
    </a:fontScheme>
    <a:fmtScheme name="Fac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38100" dist="254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Facet">
  <a:themeElements>
    <a:clrScheme name="Facet">
      <a:dk1>
        <a:srgbClr val="000000"/>
      </a:dk1>
      <a:lt1>
        <a:srgbClr val="FFFFFF"/>
      </a:lt1>
      <a:dk2>
        <a:srgbClr val="A7A7A7"/>
      </a:dk2>
      <a:lt2>
        <a:srgbClr val="535353"/>
      </a:lt2>
      <a:accent1>
        <a:srgbClr val="90C226"/>
      </a:accent1>
      <a:accent2>
        <a:srgbClr val="54A021"/>
      </a:accent2>
      <a:accent3>
        <a:srgbClr val="E6B91E"/>
      </a:accent3>
      <a:accent4>
        <a:srgbClr val="E76618"/>
      </a:accent4>
      <a:accent5>
        <a:srgbClr val="C42F1A"/>
      </a:accent5>
      <a:accent6>
        <a:srgbClr val="918655"/>
      </a:accent6>
      <a:hlink>
        <a:srgbClr val="0000FF"/>
      </a:hlink>
      <a:folHlink>
        <a:srgbClr val="FF00FF"/>
      </a:folHlink>
    </a:clrScheme>
    <a:fontScheme name="Facet">
      <a:majorFont>
        <a:latin typeface="Trebuchet MS"/>
        <a:ea typeface="Trebuchet MS"/>
        <a:cs typeface="Trebuchet MS"/>
      </a:majorFont>
      <a:minorFont>
        <a:latin typeface="Helvetica"/>
        <a:ea typeface="Helvetica"/>
        <a:cs typeface="Helvetica"/>
      </a:minorFont>
    </a:fontScheme>
    <a:fmtScheme name="Fac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35000"/>
              </a:srgbClr>
            </a:outerShdw>
          </a:effectLst>
        </a:effectStyle>
        <a:effectStyle>
          <a:effectLst>
            <a:outerShdw blurRad="38100" dist="25400" dir="5400000" rotWithShape="0">
              <a:srgbClr val="000000">
                <a:alpha val="3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38100" dist="254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1408</TotalTime>
  <Words>776</Words>
  <Application>Microsoft Macintosh PowerPoint</Application>
  <PresentationFormat>Widescreen</PresentationFormat>
  <Paragraphs>74</Paragraphs>
  <Slides>11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Cambria</vt:lpstr>
      <vt:lpstr>Times New Roman</vt:lpstr>
      <vt:lpstr>Trebuchet MS</vt:lpstr>
      <vt:lpstr>Wingdings 3</vt:lpstr>
      <vt:lpstr>Facet</vt:lpstr>
      <vt:lpstr>PowerPoint Presentation</vt:lpstr>
      <vt:lpstr>Introduction to  NTI Nanotech International</vt:lpstr>
      <vt:lpstr>MAGNETIC SEPARATORS  Core Design</vt:lpstr>
      <vt:lpstr>PowerPoint Presentation</vt:lpstr>
      <vt:lpstr>FEATURES</vt:lpstr>
      <vt:lpstr>MAGNETIC SEPARATION OF BLACK POWDER and other SUBSTANCES</vt:lpstr>
      <vt:lpstr>MAGNETIC SEPARATION OF BLACK POWDER and other SUBSTANCES</vt:lpstr>
      <vt:lpstr>PowerPoint Presentation</vt:lpstr>
      <vt:lpstr>PowerPoint Presentation</vt:lpstr>
      <vt:lpstr>PowerPoint Presentation</vt:lpstr>
      <vt:lpstr>CONTACT: NTI NANOTECHNOLOGY CORP.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Rainer Maas</dc:creator>
  <cp:lastModifiedBy>Winston Hawthorne</cp:lastModifiedBy>
  <cp:revision>97</cp:revision>
  <cp:lastPrinted>2016-08-23T20:36:12Z</cp:lastPrinted>
  <dcterms:modified xsi:type="dcterms:W3CDTF">2017-09-16T22:24:46Z</dcterms:modified>
</cp:coreProperties>
</file>